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27"/>
  </p:notesMasterIdLst>
  <p:handoutMasterIdLst>
    <p:handoutMasterId r:id="rId28"/>
  </p:handoutMasterIdLst>
  <p:sldIdLst>
    <p:sldId id="285" r:id="rId5"/>
    <p:sldId id="298" r:id="rId6"/>
    <p:sldId id="414" r:id="rId7"/>
    <p:sldId id="405" r:id="rId8"/>
    <p:sldId id="410" r:id="rId9"/>
    <p:sldId id="411" r:id="rId10"/>
    <p:sldId id="425" r:id="rId11"/>
    <p:sldId id="416" r:id="rId12"/>
    <p:sldId id="417" r:id="rId13"/>
    <p:sldId id="418" r:id="rId14"/>
    <p:sldId id="325" r:id="rId15"/>
    <p:sldId id="427" r:id="rId16"/>
    <p:sldId id="432" r:id="rId17"/>
    <p:sldId id="420" r:id="rId18"/>
    <p:sldId id="324" r:id="rId19"/>
    <p:sldId id="428" r:id="rId20"/>
    <p:sldId id="430" r:id="rId21"/>
    <p:sldId id="327" r:id="rId22"/>
    <p:sldId id="431" r:id="rId23"/>
    <p:sldId id="302" r:id="rId24"/>
    <p:sldId id="429" r:id="rId25"/>
    <p:sldId id="30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70CE6E-411A-A64E-845D-CBD44AB50937}">
          <p14:sldIdLst>
            <p14:sldId id="285"/>
            <p14:sldId id="298"/>
            <p14:sldId id="414"/>
            <p14:sldId id="405"/>
            <p14:sldId id="410"/>
            <p14:sldId id="411"/>
            <p14:sldId id="425"/>
            <p14:sldId id="416"/>
            <p14:sldId id="417"/>
            <p14:sldId id="418"/>
            <p14:sldId id="325"/>
            <p14:sldId id="427"/>
            <p14:sldId id="432"/>
            <p14:sldId id="420"/>
            <p14:sldId id="324"/>
            <p14:sldId id="428"/>
            <p14:sldId id="430"/>
            <p14:sldId id="327"/>
            <p14:sldId id="431"/>
            <p14:sldId id="302"/>
            <p14:sldId id="429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44">
          <p15:clr>
            <a:srgbClr val="A4A3A4"/>
          </p15:clr>
        </p15:guide>
        <p15:guide id="2" orient="horz" pos="2898">
          <p15:clr>
            <a:srgbClr val="A4A3A4"/>
          </p15:clr>
        </p15:guide>
        <p15:guide id="3" orient="horz" pos="2412">
          <p15:clr>
            <a:srgbClr val="A4A3A4"/>
          </p15:clr>
        </p15:guide>
        <p15:guide id="4" orient="horz" pos="3196">
          <p15:clr>
            <a:srgbClr val="A4A3A4"/>
          </p15:clr>
        </p15:guide>
        <p15:guide id="5" orient="horz" pos="1350">
          <p15:clr>
            <a:srgbClr val="A4A3A4"/>
          </p15:clr>
        </p15:guide>
        <p15:guide id="6" orient="horz" pos="1378">
          <p15:clr>
            <a:srgbClr val="A4A3A4"/>
          </p15:clr>
        </p15:guide>
        <p15:guide id="7" orient="horz" pos="2078">
          <p15:clr>
            <a:srgbClr val="A4A3A4"/>
          </p15:clr>
        </p15:guide>
        <p15:guide id="8" orient="horz" pos="1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orient="horz" pos="2859">
          <p15:clr>
            <a:srgbClr val="A4A3A4"/>
          </p15:clr>
        </p15:guide>
        <p15:guide id="11" pos="960">
          <p15:clr>
            <a:srgbClr val="A4A3A4"/>
          </p15:clr>
        </p15:guide>
        <p15:guide id="12" pos="1755">
          <p15:clr>
            <a:srgbClr val="A4A3A4"/>
          </p15:clr>
        </p15:guide>
        <p15:guide id="13" pos="2883">
          <p15:clr>
            <a:srgbClr val="A4A3A4"/>
          </p15:clr>
        </p15:guide>
        <p15:guide id="14" pos="2519">
          <p15:clr>
            <a:srgbClr val="A4A3A4"/>
          </p15:clr>
        </p15:guide>
        <p15:guide id="15" pos="4790">
          <p15:clr>
            <a:srgbClr val="A4A3A4"/>
          </p15:clr>
        </p15:guide>
        <p15:guide id="16" pos="2487">
          <p15:clr>
            <a:srgbClr val="A4A3A4"/>
          </p15:clr>
        </p15:guide>
        <p15:guide id="17" pos="1722">
          <p15:clr>
            <a:srgbClr val="A4A3A4"/>
          </p15:clr>
        </p15:guide>
        <p15:guide id="18" pos="987">
          <p15:clr>
            <a:srgbClr val="A4A3A4"/>
          </p15:clr>
        </p15:guide>
        <p15:guide id="19" pos="4818">
          <p15:clr>
            <a:srgbClr val="A4A3A4"/>
          </p15:clr>
        </p15:guide>
        <p15:guide id="20" pos="3257">
          <p15:clr>
            <a:srgbClr val="A4A3A4"/>
          </p15:clr>
        </p15:guide>
        <p15:guide id="21">
          <p15:clr>
            <a:srgbClr val="A4A3A4"/>
          </p15:clr>
        </p15:guide>
        <p15:guide id="22" pos="3285">
          <p15:clr>
            <a:srgbClr val="A4A3A4"/>
          </p15:clr>
        </p15:guide>
        <p15:guide id="23" pos="4022">
          <p15:clr>
            <a:srgbClr val="A4A3A4"/>
          </p15:clr>
        </p15:guide>
        <p15:guide id="24" pos="4053">
          <p15:clr>
            <a:srgbClr val="A4A3A4"/>
          </p15:clr>
        </p15:guide>
        <p15:guide id="25" pos="5544">
          <p15:clr>
            <a:srgbClr val="A4A3A4"/>
          </p15:clr>
        </p15:guide>
        <p15:guide id="26" pos="220">
          <p15:clr>
            <a:srgbClr val="A4A3A4"/>
          </p15:clr>
        </p15:guide>
        <p15:guide id="27" pos="34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alano, Alec" initials="" lastIdx="23" clrIdx="0"/>
  <p:cmAuthor id="1" name="Alec Catalano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64C"/>
    <a:srgbClr val="595A5D"/>
    <a:srgbClr val="414042"/>
    <a:srgbClr val="DCDCDC"/>
    <a:srgbClr val="4F81BD"/>
    <a:srgbClr val="0C9B2E"/>
    <a:srgbClr val="FFFAD0"/>
    <a:srgbClr val="FFF8AE"/>
    <a:srgbClr val="FEC46F"/>
    <a:srgbClr val="FFE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80" autoAdjust="0"/>
    <p:restoredTop sz="86721" autoAdjust="0"/>
  </p:normalViewPr>
  <p:slideViewPr>
    <p:cSldViewPr snapToGrid="0" showGuides="1">
      <p:cViewPr varScale="1">
        <p:scale>
          <a:sx n="148" d="100"/>
          <a:sy n="148" d="100"/>
        </p:scale>
        <p:origin x="744" y="176"/>
      </p:cViewPr>
      <p:guideLst>
        <p:guide orient="horz" pos="644"/>
        <p:guide orient="horz" pos="2898"/>
        <p:guide orient="horz" pos="2412"/>
        <p:guide orient="horz" pos="3196"/>
        <p:guide orient="horz" pos="1350"/>
        <p:guide orient="horz" pos="1378"/>
        <p:guide orient="horz" pos="2078"/>
        <p:guide orient="horz" pos="125"/>
        <p:guide orient="horz" pos="2106"/>
        <p:guide orient="horz" pos="2859"/>
        <p:guide pos="960"/>
        <p:guide pos="1755"/>
        <p:guide pos="2883"/>
        <p:guide pos="2519"/>
        <p:guide pos="4790"/>
        <p:guide pos="2487"/>
        <p:guide pos="1722"/>
        <p:guide pos="987"/>
        <p:guide pos="4818"/>
        <p:guide pos="3257"/>
        <p:guide/>
        <p:guide pos="3285"/>
        <p:guide pos="4022"/>
        <p:guide pos="4053"/>
        <p:guide pos="5544"/>
        <p:guide pos="220"/>
        <p:guide pos="34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454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6AE36-CBAA-2945-913F-E0F1A4B47B0A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E8E2EAF-F991-B642-8764-854792A75389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Fundamental Algorithms</a:t>
          </a:r>
        </a:p>
      </dgm:t>
    </dgm:pt>
    <dgm:pt modelId="{5C263FEA-AF6D-4A43-935C-7DB3ABEA234D}" type="parTrans" cxnId="{CA723384-E642-1A4F-A538-510FCDA6CDD2}">
      <dgm:prSet/>
      <dgm:spPr/>
      <dgm:t>
        <a:bodyPr/>
        <a:lstStyle/>
        <a:p>
          <a:endParaRPr lang="en-US"/>
        </a:p>
      </dgm:t>
    </dgm:pt>
    <dgm:pt modelId="{EEBB0F61-57B0-FD4F-B8A3-C0952DE9B256}" type="sibTrans" cxnId="{CA723384-E642-1A4F-A538-510FCDA6CDD2}">
      <dgm:prSet/>
      <dgm:spPr/>
      <dgm:t>
        <a:bodyPr/>
        <a:lstStyle/>
        <a:p>
          <a:endParaRPr lang="en-US"/>
        </a:p>
      </dgm:t>
    </dgm:pt>
    <dgm:pt modelId="{7367C90E-B01F-0B49-8509-40913A4C81C5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Hardware Interface</a:t>
          </a:r>
        </a:p>
      </dgm:t>
    </dgm:pt>
    <dgm:pt modelId="{E3A20445-AE31-994D-85B2-32D85E423A7F}" type="parTrans" cxnId="{254FB700-F76B-DD49-9787-46B5FDB70550}">
      <dgm:prSet/>
      <dgm:spPr/>
      <dgm:t>
        <a:bodyPr/>
        <a:lstStyle/>
        <a:p>
          <a:endParaRPr lang="en-US"/>
        </a:p>
      </dgm:t>
    </dgm:pt>
    <dgm:pt modelId="{3C6DA1E3-8C22-434A-ADA4-92EF299760F3}" type="sibTrans" cxnId="{254FB700-F76B-DD49-9787-46B5FDB70550}">
      <dgm:prSet/>
      <dgm:spPr/>
      <dgm:t>
        <a:bodyPr/>
        <a:lstStyle/>
        <a:p>
          <a:endParaRPr lang="en-US"/>
        </a:p>
      </dgm:t>
    </dgm:pt>
    <dgm:pt modelId="{C62B8171-0B2B-1242-9176-240C17665EA5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Operating System</a:t>
          </a:r>
        </a:p>
      </dgm:t>
    </dgm:pt>
    <dgm:pt modelId="{AA681DD1-FF82-EE44-A0B0-6E4582480F89}" type="parTrans" cxnId="{90121B26-CA1D-5B43-AE1E-CDF034956EF9}">
      <dgm:prSet/>
      <dgm:spPr/>
      <dgm:t>
        <a:bodyPr/>
        <a:lstStyle/>
        <a:p>
          <a:endParaRPr lang="en-US"/>
        </a:p>
      </dgm:t>
    </dgm:pt>
    <dgm:pt modelId="{00A05F1C-EC48-F643-9113-6DE817DB4576}" type="sibTrans" cxnId="{90121B26-CA1D-5B43-AE1E-CDF034956EF9}">
      <dgm:prSet/>
      <dgm:spPr/>
      <dgm:t>
        <a:bodyPr/>
        <a:lstStyle/>
        <a:p>
          <a:endParaRPr lang="en-US"/>
        </a:p>
      </dgm:t>
    </dgm:pt>
    <dgm:pt modelId="{6624B3A3-854E-2B4F-89DE-E7E3F31EB6F3}">
      <dgm:prSet/>
      <dgm:spPr/>
      <dgm:t>
        <a:bodyPr/>
        <a:lstStyle/>
        <a:p>
          <a:r>
            <a:rPr lang="en-US" dirty="0"/>
            <a:t>App</a:t>
          </a:r>
        </a:p>
      </dgm:t>
    </dgm:pt>
    <dgm:pt modelId="{EFA0BF9D-1E27-B448-8074-9879E07E0073}" type="parTrans" cxnId="{64C98735-C584-3041-AB18-E71CB8C85D8E}">
      <dgm:prSet/>
      <dgm:spPr/>
      <dgm:t>
        <a:bodyPr/>
        <a:lstStyle/>
        <a:p>
          <a:endParaRPr lang="en-US"/>
        </a:p>
      </dgm:t>
    </dgm:pt>
    <dgm:pt modelId="{953133A0-BF09-F240-A97C-B222EC46C614}" type="sibTrans" cxnId="{64C98735-C584-3041-AB18-E71CB8C85D8E}">
      <dgm:prSet/>
      <dgm:spPr/>
      <dgm:t>
        <a:bodyPr/>
        <a:lstStyle/>
        <a:p>
          <a:endParaRPr lang="en-US"/>
        </a:p>
      </dgm:t>
    </dgm:pt>
    <dgm:pt modelId="{109679DB-7985-A64F-B827-40DDDD7147B0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Platform API</a:t>
          </a:r>
        </a:p>
      </dgm:t>
    </dgm:pt>
    <dgm:pt modelId="{6E97C940-9233-E147-A8A8-6F115A9CA117}" type="parTrans" cxnId="{B1077B41-3E7E-E444-A2D4-6986B7F617BD}">
      <dgm:prSet/>
      <dgm:spPr/>
      <dgm:t>
        <a:bodyPr/>
        <a:lstStyle/>
        <a:p>
          <a:endParaRPr lang="en-US"/>
        </a:p>
      </dgm:t>
    </dgm:pt>
    <dgm:pt modelId="{C9C58094-9790-914A-AD56-1BEEF145B896}" type="sibTrans" cxnId="{B1077B41-3E7E-E444-A2D4-6986B7F617BD}">
      <dgm:prSet/>
      <dgm:spPr/>
      <dgm:t>
        <a:bodyPr/>
        <a:lstStyle/>
        <a:p>
          <a:endParaRPr lang="en-US"/>
        </a:p>
      </dgm:t>
    </dgm:pt>
    <dgm:pt modelId="{CDD05605-A056-5D49-837F-911A423C8799}" type="pres">
      <dgm:prSet presAssocID="{0F56AE36-CBAA-2945-913F-E0F1A4B47B0A}" presName="Name0" presStyleCnt="0">
        <dgm:presLayoutVars>
          <dgm:dir/>
          <dgm:animLvl val="lvl"/>
          <dgm:resizeHandles val="exact"/>
        </dgm:presLayoutVars>
      </dgm:prSet>
      <dgm:spPr/>
    </dgm:pt>
    <dgm:pt modelId="{E4840C11-C2E8-EC4B-96AE-20522C8323EF}" type="pres">
      <dgm:prSet presAssocID="{6624B3A3-854E-2B4F-89DE-E7E3F31EB6F3}" presName="Name8" presStyleCnt="0"/>
      <dgm:spPr/>
    </dgm:pt>
    <dgm:pt modelId="{84AAF91C-3CE9-924C-9985-FB223F8D18CD}" type="pres">
      <dgm:prSet presAssocID="{6624B3A3-854E-2B4F-89DE-E7E3F31EB6F3}" presName="level" presStyleLbl="node1" presStyleIdx="0" presStyleCnt="5">
        <dgm:presLayoutVars>
          <dgm:chMax val="1"/>
          <dgm:bulletEnabled val="1"/>
        </dgm:presLayoutVars>
      </dgm:prSet>
      <dgm:spPr/>
    </dgm:pt>
    <dgm:pt modelId="{83781195-98C1-4C45-B115-B7331DAD4BCE}" type="pres">
      <dgm:prSet presAssocID="{6624B3A3-854E-2B4F-89DE-E7E3F31EB6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9285FE-3670-EB45-8396-6F3769DB390E}" type="pres">
      <dgm:prSet presAssocID="{109679DB-7985-A64F-B827-40DDDD7147B0}" presName="Name8" presStyleCnt="0"/>
      <dgm:spPr/>
    </dgm:pt>
    <dgm:pt modelId="{9ABE2A74-8ECE-7F4E-BFC2-84EA3BA06DAA}" type="pres">
      <dgm:prSet presAssocID="{109679DB-7985-A64F-B827-40DDDD7147B0}" presName="level" presStyleLbl="node1" presStyleIdx="1" presStyleCnt="5">
        <dgm:presLayoutVars>
          <dgm:chMax val="1"/>
          <dgm:bulletEnabled val="1"/>
        </dgm:presLayoutVars>
      </dgm:prSet>
      <dgm:spPr/>
    </dgm:pt>
    <dgm:pt modelId="{E1DAABFC-881C-7F43-9F6A-8A16DA120BF1}" type="pres">
      <dgm:prSet presAssocID="{109679DB-7985-A64F-B827-40DDDD7147B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2693060-10E8-A44F-B60A-D51F4ED15CB9}" type="pres">
      <dgm:prSet presAssocID="{9E8E2EAF-F991-B642-8764-854792A75389}" presName="Name8" presStyleCnt="0"/>
      <dgm:spPr/>
    </dgm:pt>
    <dgm:pt modelId="{CBC2BDE0-1DFB-354C-B0E5-95EEE55FE19B}" type="pres">
      <dgm:prSet presAssocID="{9E8E2EAF-F991-B642-8764-854792A75389}" presName="level" presStyleLbl="node1" presStyleIdx="2" presStyleCnt="5">
        <dgm:presLayoutVars>
          <dgm:chMax val="1"/>
          <dgm:bulletEnabled val="1"/>
        </dgm:presLayoutVars>
      </dgm:prSet>
      <dgm:spPr/>
    </dgm:pt>
    <dgm:pt modelId="{97790305-8703-104E-AD81-95286AFBDA0E}" type="pres">
      <dgm:prSet presAssocID="{9E8E2EAF-F991-B642-8764-854792A7538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C2AA65B-7805-D244-94B0-C0EA551ED808}" type="pres">
      <dgm:prSet presAssocID="{7367C90E-B01F-0B49-8509-40913A4C81C5}" presName="Name8" presStyleCnt="0"/>
      <dgm:spPr/>
    </dgm:pt>
    <dgm:pt modelId="{5C61B429-C075-4340-A3EA-CEAF9B0418DF}" type="pres">
      <dgm:prSet presAssocID="{7367C90E-B01F-0B49-8509-40913A4C81C5}" presName="level" presStyleLbl="node1" presStyleIdx="3" presStyleCnt="5">
        <dgm:presLayoutVars>
          <dgm:chMax val="1"/>
          <dgm:bulletEnabled val="1"/>
        </dgm:presLayoutVars>
      </dgm:prSet>
      <dgm:spPr/>
    </dgm:pt>
    <dgm:pt modelId="{7E043DF9-5E4E-5E41-A07B-077D4721FF4F}" type="pres">
      <dgm:prSet presAssocID="{7367C90E-B01F-0B49-8509-40913A4C81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E09CE7-A325-0C4A-A531-9348CC0E541C}" type="pres">
      <dgm:prSet presAssocID="{C62B8171-0B2B-1242-9176-240C17665EA5}" presName="Name8" presStyleCnt="0"/>
      <dgm:spPr/>
    </dgm:pt>
    <dgm:pt modelId="{586E2617-B7C7-CD40-89F1-5D90347FDF1F}" type="pres">
      <dgm:prSet presAssocID="{C62B8171-0B2B-1242-9176-240C17665EA5}" presName="level" presStyleLbl="node1" presStyleIdx="4" presStyleCnt="5">
        <dgm:presLayoutVars>
          <dgm:chMax val="1"/>
          <dgm:bulletEnabled val="1"/>
        </dgm:presLayoutVars>
      </dgm:prSet>
      <dgm:spPr/>
    </dgm:pt>
    <dgm:pt modelId="{5DEFFC0E-269D-AF4C-A3F6-2C9A35663FCE}" type="pres">
      <dgm:prSet presAssocID="{C62B8171-0B2B-1242-9176-240C17665E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54FB700-F76B-DD49-9787-46B5FDB70550}" srcId="{0F56AE36-CBAA-2945-913F-E0F1A4B47B0A}" destId="{7367C90E-B01F-0B49-8509-40913A4C81C5}" srcOrd="3" destOrd="0" parTransId="{E3A20445-AE31-994D-85B2-32D85E423A7F}" sibTransId="{3C6DA1E3-8C22-434A-ADA4-92EF299760F3}"/>
    <dgm:cxn modelId="{90121B26-CA1D-5B43-AE1E-CDF034956EF9}" srcId="{0F56AE36-CBAA-2945-913F-E0F1A4B47B0A}" destId="{C62B8171-0B2B-1242-9176-240C17665EA5}" srcOrd="4" destOrd="0" parTransId="{AA681DD1-FF82-EE44-A0B0-6E4582480F89}" sibTransId="{00A05F1C-EC48-F643-9113-6DE817DB4576}"/>
    <dgm:cxn modelId="{9FEB672F-C083-CD46-ABE8-2566B8273672}" type="presOf" srcId="{109679DB-7985-A64F-B827-40DDDD7147B0}" destId="{E1DAABFC-881C-7F43-9F6A-8A16DA120BF1}" srcOrd="1" destOrd="0" presId="urn:microsoft.com/office/officeart/2005/8/layout/pyramid1"/>
    <dgm:cxn modelId="{64C98735-C584-3041-AB18-E71CB8C85D8E}" srcId="{0F56AE36-CBAA-2945-913F-E0F1A4B47B0A}" destId="{6624B3A3-854E-2B4F-89DE-E7E3F31EB6F3}" srcOrd="0" destOrd="0" parTransId="{EFA0BF9D-1E27-B448-8074-9879E07E0073}" sibTransId="{953133A0-BF09-F240-A97C-B222EC46C614}"/>
    <dgm:cxn modelId="{B1077B41-3E7E-E444-A2D4-6986B7F617BD}" srcId="{0F56AE36-CBAA-2945-913F-E0F1A4B47B0A}" destId="{109679DB-7985-A64F-B827-40DDDD7147B0}" srcOrd="1" destOrd="0" parTransId="{6E97C940-9233-E147-A8A8-6F115A9CA117}" sibTransId="{C9C58094-9790-914A-AD56-1BEEF145B896}"/>
    <dgm:cxn modelId="{EEA9924D-E218-E744-80A1-F543220BE2D8}" type="presOf" srcId="{C62B8171-0B2B-1242-9176-240C17665EA5}" destId="{586E2617-B7C7-CD40-89F1-5D90347FDF1F}" srcOrd="0" destOrd="0" presId="urn:microsoft.com/office/officeart/2005/8/layout/pyramid1"/>
    <dgm:cxn modelId="{FE53D353-03DD-0E4F-9EB6-5A207B7D79E7}" type="presOf" srcId="{C62B8171-0B2B-1242-9176-240C17665EA5}" destId="{5DEFFC0E-269D-AF4C-A3F6-2C9A35663FCE}" srcOrd="1" destOrd="0" presId="urn:microsoft.com/office/officeart/2005/8/layout/pyramid1"/>
    <dgm:cxn modelId="{D4BF486B-66CD-EB41-9DD9-E875A335C1CC}" type="presOf" srcId="{9E8E2EAF-F991-B642-8764-854792A75389}" destId="{CBC2BDE0-1DFB-354C-B0E5-95EEE55FE19B}" srcOrd="0" destOrd="0" presId="urn:microsoft.com/office/officeart/2005/8/layout/pyramid1"/>
    <dgm:cxn modelId="{B2E9286E-678D-0946-9296-EA3B72CED528}" type="presOf" srcId="{109679DB-7985-A64F-B827-40DDDD7147B0}" destId="{9ABE2A74-8ECE-7F4E-BFC2-84EA3BA06DAA}" srcOrd="0" destOrd="0" presId="urn:microsoft.com/office/officeart/2005/8/layout/pyramid1"/>
    <dgm:cxn modelId="{E09A9476-A892-774B-BDA1-F29CEC8E654E}" type="presOf" srcId="{7367C90E-B01F-0B49-8509-40913A4C81C5}" destId="{5C61B429-C075-4340-A3EA-CEAF9B0418DF}" srcOrd="0" destOrd="0" presId="urn:microsoft.com/office/officeart/2005/8/layout/pyramid1"/>
    <dgm:cxn modelId="{CA723384-E642-1A4F-A538-510FCDA6CDD2}" srcId="{0F56AE36-CBAA-2945-913F-E0F1A4B47B0A}" destId="{9E8E2EAF-F991-B642-8764-854792A75389}" srcOrd="2" destOrd="0" parTransId="{5C263FEA-AF6D-4A43-935C-7DB3ABEA234D}" sibTransId="{EEBB0F61-57B0-FD4F-B8A3-C0952DE9B256}"/>
    <dgm:cxn modelId="{49470787-7066-C64B-9885-DA26B95A11C3}" type="presOf" srcId="{9E8E2EAF-F991-B642-8764-854792A75389}" destId="{97790305-8703-104E-AD81-95286AFBDA0E}" srcOrd="1" destOrd="0" presId="urn:microsoft.com/office/officeart/2005/8/layout/pyramid1"/>
    <dgm:cxn modelId="{A6270A8E-7D9A-D64B-8CD2-88CFCE78F40D}" type="presOf" srcId="{6624B3A3-854E-2B4F-89DE-E7E3F31EB6F3}" destId="{84AAF91C-3CE9-924C-9985-FB223F8D18CD}" srcOrd="0" destOrd="0" presId="urn:microsoft.com/office/officeart/2005/8/layout/pyramid1"/>
    <dgm:cxn modelId="{5FAD439E-4FB4-D940-A03A-A400EA99B727}" type="presOf" srcId="{0F56AE36-CBAA-2945-913F-E0F1A4B47B0A}" destId="{CDD05605-A056-5D49-837F-911A423C8799}" srcOrd="0" destOrd="0" presId="urn:microsoft.com/office/officeart/2005/8/layout/pyramid1"/>
    <dgm:cxn modelId="{47DFABCD-A877-1241-A9DC-A79F280952AE}" type="presOf" srcId="{6624B3A3-854E-2B4F-89DE-E7E3F31EB6F3}" destId="{83781195-98C1-4C45-B115-B7331DAD4BCE}" srcOrd="1" destOrd="0" presId="urn:microsoft.com/office/officeart/2005/8/layout/pyramid1"/>
    <dgm:cxn modelId="{0C60AEFB-1AAC-124C-BC78-DF187A4F9EA8}" type="presOf" srcId="{7367C90E-B01F-0B49-8509-40913A4C81C5}" destId="{7E043DF9-5E4E-5E41-A07B-077D4721FF4F}" srcOrd="1" destOrd="0" presId="urn:microsoft.com/office/officeart/2005/8/layout/pyramid1"/>
    <dgm:cxn modelId="{1AE9C7F0-5E73-EA49-98B8-F8CD86F859C0}" type="presParOf" srcId="{CDD05605-A056-5D49-837F-911A423C8799}" destId="{E4840C11-C2E8-EC4B-96AE-20522C8323EF}" srcOrd="0" destOrd="0" presId="urn:microsoft.com/office/officeart/2005/8/layout/pyramid1"/>
    <dgm:cxn modelId="{982D863B-A203-F74E-8717-0F5AC3CF6DE5}" type="presParOf" srcId="{E4840C11-C2E8-EC4B-96AE-20522C8323EF}" destId="{84AAF91C-3CE9-924C-9985-FB223F8D18CD}" srcOrd="0" destOrd="0" presId="urn:microsoft.com/office/officeart/2005/8/layout/pyramid1"/>
    <dgm:cxn modelId="{90EAD02A-CF9A-F042-9BF8-0C133D5B0F30}" type="presParOf" srcId="{E4840C11-C2E8-EC4B-96AE-20522C8323EF}" destId="{83781195-98C1-4C45-B115-B7331DAD4BCE}" srcOrd="1" destOrd="0" presId="urn:microsoft.com/office/officeart/2005/8/layout/pyramid1"/>
    <dgm:cxn modelId="{3814BDEB-F0E3-4E4B-B8C0-22AC8917276E}" type="presParOf" srcId="{CDD05605-A056-5D49-837F-911A423C8799}" destId="{599285FE-3670-EB45-8396-6F3769DB390E}" srcOrd="1" destOrd="0" presId="urn:microsoft.com/office/officeart/2005/8/layout/pyramid1"/>
    <dgm:cxn modelId="{1E29F2EC-608C-C746-B99E-BBECD1C9747C}" type="presParOf" srcId="{599285FE-3670-EB45-8396-6F3769DB390E}" destId="{9ABE2A74-8ECE-7F4E-BFC2-84EA3BA06DAA}" srcOrd="0" destOrd="0" presId="urn:microsoft.com/office/officeart/2005/8/layout/pyramid1"/>
    <dgm:cxn modelId="{63E39D9B-238A-B241-AFE0-771B18A9FDED}" type="presParOf" srcId="{599285FE-3670-EB45-8396-6F3769DB390E}" destId="{E1DAABFC-881C-7F43-9F6A-8A16DA120BF1}" srcOrd="1" destOrd="0" presId="urn:microsoft.com/office/officeart/2005/8/layout/pyramid1"/>
    <dgm:cxn modelId="{98F4337F-8B36-6446-A054-D0E5C27B74E9}" type="presParOf" srcId="{CDD05605-A056-5D49-837F-911A423C8799}" destId="{22693060-10E8-A44F-B60A-D51F4ED15CB9}" srcOrd="2" destOrd="0" presId="urn:microsoft.com/office/officeart/2005/8/layout/pyramid1"/>
    <dgm:cxn modelId="{00621631-5A19-C040-8F15-FD98E624837D}" type="presParOf" srcId="{22693060-10E8-A44F-B60A-D51F4ED15CB9}" destId="{CBC2BDE0-1DFB-354C-B0E5-95EEE55FE19B}" srcOrd="0" destOrd="0" presId="urn:microsoft.com/office/officeart/2005/8/layout/pyramid1"/>
    <dgm:cxn modelId="{9566953F-4AB8-E54F-AD32-988EAA701019}" type="presParOf" srcId="{22693060-10E8-A44F-B60A-D51F4ED15CB9}" destId="{97790305-8703-104E-AD81-95286AFBDA0E}" srcOrd="1" destOrd="0" presId="urn:microsoft.com/office/officeart/2005/8/layout/pyramid1"/>
    <dgm:cxn modelId="{76D412F0-F917-9D4E-940B-8D1ACE9B5E11}" type="presParOf" srcId="{CDD05605-A056-5D49-837F-911A423C8799}" destId="{4C2AA65B-7805-D244-94B0-C0EA551ED808}" srcOrd="3" destOrd="0" presId="urn:microsoft.com/office/officeart/2005/8/layout/pyramid1"/>
    <dgm:cxn modelId="{B8D0A8EA-CA0A-114E-9B32-F271EDEB72F5}" type="presParOf" srcId="{4C2AA65B-7805-D244-94B0-C0EA551ED808}" destId="{5C61B429-C075-4340-A3EA-CEAF9B0418DF}" srcOrd="0" destOrd="0" presId="urn:microsoft.com/office/officeart/2005/8/layout/pyramid1"/>
    <dgm:cxn modelId="{CC21A4AB-5EFB-D84D-85AF-7945D6E95BAE}" type="presParOf" srcId="{4C2AA65B-7805-D244-94B0-C0EA551ED808}" destId="{7E043DF9-5E4E-5E41-A07B-077D4721FF4F}" srcOrd="1" destOrd="0" presId="urn:microsoft.com/office/officeart/2005/8/layout/pyramid1"/>
    <dgm:cxn modelId="{AA93D8B4-FEBE-A742-804C-BDC5D8351CE3}" type="presParOf" srcId="{CDD05605-A056-5D49-837F-911A423C8799}" destId="{B9E09CE7-A325-0C4A-A531-9348CC0E541C}" srcOrd="4" destOrd="0" presId="urn:microsoft.com/office/officeart/2005/8/layout/pyramid1"/>
    <dgm:cxn modelId="{B54A251C-DCD6-DE46-B053-F186863C95C6}" type="presParOf" srcId="{B9E09CE7-A325-0C4A-A531-9348CC0E541C}" destId="{586E2617-B7C7-CD40-89F1-5D90347FDF1F}" srcOrd="0" destOrd="0" presId="urn:microsoft.com/office/officeart/2005/8/layout/pyramid1"/>
    <dgm:cxn modelId="{66A87B65-BFF9-4A4B-B4E1-A27D5F805CB7}" type="presParOf" srcId="{B9E09CE7-A325-0C4A-A531-9348CC0E541C}" destId="{5DEFFC0E-269D-AF4C-A3F6-2C9A35663FC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6AE36-CBAA-2945-913F-E0F1A4B47B0A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E8E2EAF-F991-B642-8764-854792A75389}">
      <dgm:prSet phldrT="[Text]"/>
      <dgm:spPr/>
      <dgm:t>
        <a:bodyPr/>
        <a:lstStyle/>
        <a:p>
          <a:r>
            <a:rPr lang="en-US" dirty="0"/>
            <a:t>Fundamental Algorithms</a:t>
          </a:r>
        </a:p>
      </dgm:t>
    </dgm:pt>
    <dgm:pt modelId="{5C263FEA-AF6D-4A43-935C-7DB3ABEA234D}" type="parTrans" cxnId="{CA723384-E642-1A4F-A538-510FCDA6CDD2}">
      <dgm:prSet/>
      <dgm:spPr/>
      <dgm:t>
        <a:bodyPr/>
        <a:lstStyle/>
        <a:p>
          <a:endParaRPr lang="en-US"/>
        </a:p>
      </dgm:t>
    </dgm:pt>
    <dgm:pt modelId="{EEBB0F61-57B0-FD4F-B8A3-C0952DE9B256}" type="sibTrans" cxnId="{CA723384-E642-1A4F-A538-510FCDA6CDD2}">
      <dgm:prSet/>
      <dgm:spPr/>
      <dgm:t>
        <a:bodyPr/>
        <a:lstStyle/>
        <a:p>
          <a:endParaRPr lang="en-US"/>
        </a:p>
      </dgm:t>
    </dgm:pt>
    <dgm:pt modelId="{7367C90E-B01F-0B49-8509-40913A4C81C5}">
      <dgm:prSet phldrT="[Text]"/>
      <dgm:spPr/>
      <dgm:t>
        <a:bodyPr/>
        <a:lstStyle/>
        <a:p>
          <a:r>
            <a:rPr lang="en-US" dirty="0"/>
            <a:t>Hardware Interface</a:t>
          </a:r>
        </a:p>
      </dgm:t>
    </dgm:pt>
    <dgm:pt modelId="{E3A20445-AE31-994D-85B2-32D85E423A7F}" type="parTrans" cxnId="{254FB700-F76B-DD49-9787-46B5FDB70550}">
      <dgm:prSet/>
      <dgm:spPr/>
      <dgm:t>
        <a:bodyPr/>
        <a:lstStyle/>
        <a:p>
          <a:endParaRPr lang="en-US"/>
        </a:p>
      </dgm:t>
    </dgm:pt>
    <dgm:pt modelId="{3C6DA1E3-8C22-434A-ADA4-92EF299760F3}" type="sibTrans" cxnId="{254FB700-F76B-DD49-9787-46B5FDB70550}">
      <dgm:prSet/>
      <dgm:spPr/>
      <dgm:t>
        <a:bodyPr/>
        <a:lstStyle/>
        <a:p>
          <a:endParaRPr lang="en-US"/>
        </a:p>
      </dgm:t>
    </dgm:pt>
    <dgm:pt modelId="{C62B8171-0B2B-1242-9176-240C17665EA5}">
      <dgm:prSet phldrT="[Text]"/>
      <dgm:spPr/>
      <dgm:t>
        <a:bodyPr/>
        <a:lstStyle/>
        <a:p>
          <a:r>
            <a:rPr lang="en-US" dirty="0"/>
            <a:t>Operating System</a:t>
          </a:r>
        </a:p>
      </dgm:t>
    </dgm:pt>
    <dgm:pt modelId="{AA681DD1-FF82-EE44-A0B0-6E4582480F89}" type="parTrans" cxnId="{90121B26-CA1D-5B43-AE1E-CDF034956EF9}">
      <dgm:prSet/>
      <dgm:spPr/>
      <dgm:t>
        <a:bodyPr/>
        <a:lstStyle/>
        <a:p>
          <a:endParaRPr lang="en-US"/>
        </a:p>
      </dgm:t>
    </dgm:pt>
    <dgm:pt modelId="{00A05F1C-EC48-F643-9113-6DE817DB4576}" type="sibTrans" cxnId="{90121B26-CA1D-5B43-AE1E-CDF034956EF9}">
      <dgm:prSet/>
      <dgm:spPr/>
      <dgm:t>
        <a:bodyPr/>
        <a:lstStyle/>
        <a:p>
          <a:endParaRPr lang="en-US"/>
        </a:p>
      </dgm:t>
    </dgm:pt>
    <dgm:pt modelId="{6624B3A3-854E-2B4F-89DE-E7E3F31EB6F3}">
      <dgm:prSet/>
      <dgm:spPr/>
      <dgm:t>
        <a:bodyPr/>
        <a:lstStyle/>
        <a:p>
          <a:r>
            <a:rPr lang="en-US"/>
            <a:t>App</a:t>
          </a:r>
          <a:endParaRPr lang="en-US" dirty="0"/>
        </a:p>
      </dgm:t>
    </dgm:pt>
    <dgm:pt modelId="{EFA0BF9D-1E27-B448-8074-9879E07E0073}" type="parTrans" cxnId="{64C98735-C584-3041-AB18-E71CB8C85D8E}">
      <dgm:prSet/>
      <dgm:spPr/>
      <dgm:t>
        <a:bodyPr/>
        <a:lstStyle/>
        <a:p>
          <a:endParaRPr lang="en-US"/>
        </a:p>
      </dgm:t>
    </dgm:pt>
    <dgm:pt modelId="{953133A0-BF09-F240-A97C-B222EC46C614}" type="sibTrans" cxnId="{64C98735-C584-3041-AB18-E71CB8C85D8E}">
      <dgm:prSet/>
      <dgm:spPr/>
      <dgm:t>
        <a:bodyPr/>
        <a:lstStyle/>
        <a:p>
          <a:endParaRPr lang="en-US"/>
        </a:p>
      </dgm:t>
    </dgm:pt>
    <dgm:pt modelId="{109679DB-7985-A64F-B827-40DDDD7147B0}">
      <dgm:prSet/>
      <dgm:spPr/>
      <dgm:t>
        <a:bodyPr/>
        <a:lstStyle/>
        <a:p>
          <a:r>
            <a:rPr lang="en-US" dirty="0"/>
            <a:t>Platform API</a:t>
          </a:r>
        </a:p>
      </dgm:t>
    </dgm:pt>
    <dgm:pt modelId="{6E97C940-9233-E147-A8A8-6F115A9CA117}" type="parTrans" cxnId="{B1077B41-3E7E-E444-A2D4-6986B7F617BD}">
      <dgm:prSet/>
      <dgm:spPr/>
      <dgm:t>
        <a:bodyPr/>
        <a:lstStyle/>
        <a:p>
          <a:endParaRPr lang="en-US"/>
        </a:p>
      </dgm:t>
    </dgm:pt>
    <dgm:pt modelId="{C9C58094-9790-914A-AD56-1BEEF145B896}" type="sibTrans" cxnId="{B1077B41-3E7E-E444-A2D4-6986B7F617BD}">
      <dgm:prSet/>
      <dgm:spPr/>
      <dgm:t>
        <a:bodyPr/>
        <a:lstStyle/>
        <a:p>
          <a:endParaRPr lang="en-US"/>
        </a:p>
      </dgm:t>
    </dgm:pt>
    <dgm:pt modelId="{CDD05605-A056-5D49-837F-911A423C8799}" type="pres">
      <dgm:prSet presAssocID="{0F56AE36-CBAA-2945-913F-E0F1A4B47B0A}" presName="Name0" presStyleCnt="0">
        <dgm:presLayoutVars>
          <dgm:dir/>
          <dgm:animLvl val="lvl"/>
          <dgm:resizeHandles val="exact"/>
        </dgm:presLayoutVars>
      </dgm:prSet>
      <dgm:spPr/>
    </dgm:pt>
    <dgm:pt modelId="{E4840C11-C2E8-EC4B-96AE-20522C8323EF}" type="pres">
      <dgm:prSet presAssocID="{6624B3A3-854E-2B4F-89DE-E7E3F31EB6F3}" presName="Name8" presStyleCnt="0"/>
      <dgm:spPr/>
    </dgm:pt>
    <dgm:pt modelId="{84AAF91C-3CE9-924C-9985-FB223F8D18CD}" type="pres">
      <dgm:prSet presAssocID="{6624B3A3-854E-2B4F-89DE-E7E3F31EB6F3}" presName="level" presStyleLbl="node1" presStyleIdx="0" presStyleCnt="5">
        <dgm:presLayoutVars>
          <dgm:chMax val="1"/>
          <dgm:bulletEnabled val="1"/>
        </dgm:presLayoutVars>
      </dgm:prSet>
      <dgm:spPr/>
    </dgm:pt>
    <dgm:pt modelId="{83781195-98C1-4C45-B115-B7331DAD4BCE}" type="pres">
      <dgm:prSet presAssocID="{6624B3A3-854E-2B4F-89DE-E7E3F31EB6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9285FE-3670-EB45-8396-6F3769DB390E}" type="pres">
      <dgm:prSet presAssocID="{109679DB-7985-A64F-B827-40DDDD7147B0}" presName="Name8" presStyleCnt="0"/>
      <dgm:spPr/>
    </dgm:pt>
    <dgm:pt modelId="{9ABE2A74-8ECE-7F4E-BFC2-84EA3BA06DAA}" type="pres">
      <dgm:prSet presAssocID="{109679DB-7985-A64F-B827-40DDDD7147B0}" presName="level" presStyleLbl="node1" presStyleIdx="1" presStyleCnt="5">
        <dgm:presLayoutVars>
          <dgm:chMax val="1"/>
          <dgm:bulletEnabled val="1"/>
        </dgm:presLayoutVars>
      </dgm:prSet>
      <dgm:spPr/>
    </dgm:pt>
    <dgm:pt modelId="{E1DAABFC-881C-7F43-9F6A-8A16DA120BF1}" type="pres">
      <dgm:prSet presAssocID="{109679DB-7985-A64F-B827-40DDDD7147B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2693060-10E8-A44F-B60A-D51F4ED15CB9}" type="pres">
      <dgm:prSet presAssocID="{9E8E2EAF-F991-B642-8764-854792A75389}" presName="Name8" presStyleCnt="0"/>
      <dgm:spPr/>
    </dgm:pt>
    <dgm:pt modelId="{CBC2BDE0-1DFB-354C-B0E5-95EEE55FE19B}" type="pres">
      <dgm:prSet presAssocID="{9E8E2EAF-F991-B642-8764-854792A75389}" presName="level" presStyleLbl="node1" presStyleIdx="2" presStyleCnt="5">
        <dgm:presLayoutVars>
          <dgm:chMax val="1"/>
          <dgm:bulletEnabled val="1"/>
        </dgm:presLayoutVars>
      </dgm:prSet>
      <dgm:spPr/>
    </dgm:pt>
    <dgm:pt modelId="{97790305-8703-104E-AD81-95286AFBDA0E}" type="pres">
      <dgm:prSet presAssocID="{9E8E2EAF-F991-B642-8764-854792A7538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C2AA65B-7805-D244-94B0-C0EA551ED808}" type="pres">
      <dgm:prSet presAssocID="{7367C90E-B01F-0B49-8509-40913A4C81C5}" presName="Name8" presStyleCnt="0"/>
      <dgm:spPr/>
    </dgm:pt>
    <dgm:pt modelId="{5C61B429-C075-4340-A3EA-CEAF9B0418DF}" type="pres">
      <dgm:prSet presAssocID="{7367C90E-B01F-0B49-8509-40913A4C81C5}" presName="level" presStyleLbl="node1" presStyleIdx="3" presStyleCnt="5">
        <dgm:presLayoutVars>
          <dgm:chMax val="1"/>
          <dgm:bulletEnabled val="1"/>
        </dgm:presLayoutVars>
      </dgm:prSet>
      <dgm:spPr/>
    </dgm:pt>
    <dgm:pt modelId="{7E043DF9-5E4E-5E41-A07B-077D4721FF4F}" type="pres">
      <dgm:prSet presAssocID="{7367C90E-B01F-0B49-8509-40913A4C81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E09CE7-A325-0C4A-A531-9348CC0E541C}" type="pres">
      <dgm:prSet presAssocID="{C62B8171-0B2B-1242-9176-240C17665EA5}" presName="Name8" presStyleCnt="0"/>
      <dgm:spPr/>
    </dgm:pt>
    <dgm:pt modelId="{586E2617-B7C7-CD40-89F1-5D90347FDF1F}" type="pres">
      <dgm:prSet presAssocID="{C62B8171-0B2B-1242-9176-240C17665EA5}" presName="level" presStyleLbl="node1" presStyleIdx="4" presStyleCnt="5">
        <dgm:presLayoutVars>
          <dgm:chMax val="1"/>
          <dgm:bulletEnabled val="1"/>
        </dgm:presLayoutVars>
      </dgm:prSet>
      <dgm:spPr/>
    </dgm:pt>
    <dgm:pt modelId="{5DEFFC0E-269D-AF4C-A3F6-2C9A35663FCE}" type="pres">
      <dgm:prSet presAssocID="{C62B8171-0B2B-1242-9176-240C17665E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54FB700-F76B-DD49-9787-46B5FDB70550}" srcId="{0F56AE36-CBAA-2945-913F-E0F1A4B47B0A}" destId="{7367C90E-B01F-0B49-8509-40913A4C81C5}" srcOrd="3" destOrd="0" parTransId="{E3A20445-AE31-994D-85B2-32D85E423A7F}" sibTransId="{3C6DA1E3-8C22-434A-ADA4-92EF299760F3}"/>
    <dgm:cxn modelId="{90121B26-CA1D-5B43-AE1E-CDF034956EF9}" srcId="{0F56AE36-CBAA-2945-913F-E0F1A4B47B0A}" destId="{C62B8171-0B2B-1242-9176-240C17665EA5}" srcOrd="4" destOrd="0" parTransId="{AA681DD1-FF82-EE44-A0B0-6E4582480F89}" sibTransId="{00A05F1C-EC48-F643-9113-6DE817DB4576}"/>
    <dgm:cxn modelId="{9FEB672F-C083-CD46-ABE8-2566B8273672}" type="presOf" srcId="{109679DB-7985-A64F-B827-40DDDD7147B0}" destId="{E1DAABFC-881C-7F43-9F6A-8A16DA120BF1}" srcOrd="1" destOrd="0" presId="urn:microsoft.com/office/officeart/2005/8/layout/pyramid1"/>
    <dgm:cxn modelId="{64C98735-C584-3041-AB18-E71CB8C85D8E}" srcId="{0F56AE36-CBAA-2945-913F-E0F1A4B47B0A}" destId="{6624B3A3-854E-2B4F-89DE-E7E3F31EB6F3}" srcOrd="0" destOrd="0" parTransId="{EFA0BF9D-1E27-B448-8074-9879E07E0073}" sibTransId="{953133A0-BF09-F240-A97C-B222EC46C614}"/>
    <dgm:cxn modelId="{B1077B41-3E7E-E444-A2D4-6986B7F617BD}" srcId="{0F56AE36-CBAA-2945-913F-E0F1A4B47B0A}" destId="{109679DB-7985-A64F-B827-40DDDD7147B0}" srcOrd="1" destOrd="0" parTransId="{6E97C940-9233-E147-A8A8-6F115A9CA117}" sibTransId="{C9C58094-9790-914A-AD56-1BEEF145B896}"/>
    <dgm:cxn modelId="{EEA9924D-E218-E744-80A1-F543220BE2D8}" type="presOf" srcId="{C62B8171-0B2B-1242-9176-240C17665EA5}" destId="{586E2617-B7C7-CD40-89F1-5D90347FDF1F}" srcOrd="0" destOrd="0" presId="urn:microsoft.com/office/officeart/2005/8/layout/pyramid1"/>
    <dgm:cxn modelId="{FE53D353-03DD-0E4F-9EB6-5A207B7D79E7}" type="presOf" srcId="{C62B8171-0B2B-1242-9176-240C17665EA5}" destId="{5DEFFC0E-269D-AF4C-A3F6-2C9A35663FCE}" srcOrd="1" destOrd="0" presId="urn:microsoft.com/office/officeart/2005/8/layout/pyramid1"/>
    <dgm:cxn modelId="{D4BF486B-66CD-EB41-9DD9-E875A335C1CC}" type="presOf" srcId="{9E8E2EAF-F991-B642-8764-854792A75389}" destId="{CBC2BDE0-1DFB-354C-B0E5-95EEE55FE19B}" srcOrd="0" destOrd="0" presId="urn:microsoft.com/office/officeart/2005/8/layout/pyramid1"/>
    <dgm:cxn modelId="{B2E9286E-678D-0946-9296-EA3B72CED528}" type="presOf" srcId="{109679DB-7985-A64F-B827-40DDDD7147B0}" destId="{9ABE2A74-8ECE-7F4E-BFC2-84EA3BA06DAA}" srcOrd="0" destOrd="0" presId="urn:microsoft.com/office/officeart/2005/8/layout/pyramid1"/>
    <dgm:cxn modelId="{E09A9476-A892-774B-BDA1-F29CEC8E654E}" type="presOf" srcId="{7367C90E-B01F-0B49-8509-40913A4C81C5}" destId="{5C61B429-C075-4340-A3EA-CEAF9B0418DF}" srcOrd="0" destOrd="0" presId="urn:microsoft.com/office/officeart/2005/8/layout/pyramid1"/>
    <dgm:cxn modelId="{CA723384-E642-1A4F-A538-510FCDA6CDD2}" srcId="{0F56AE36-CBAA-2945-913F-E0F1A4B47B0A}" destId="{9E8E2EAF-F991-B642-8764-854792A75389}" srcOrd="2" destOrd="0" parTransId="{5C263FEA-AF6D-4A43-935C-7DB3ABEA234D}" sibTransId="{EEBB0F61-57B0-FD4F-B8A3-C0952DE9B256}"/>
    <dgm:cxn modelId="{49470787-7066-C64B-9885-DA26B95A11C3}" type="presOf" srcId="{9E8E2EAF-F991-B642-8764-854792A75389}" destId="{97790305-8703-104E-AD81-95286AFBDA0E}" srcOrd="1" destOrd="0" presId="urn:microsoft.com/office/officeart/2005/8/layout/pyramid1"/>
    <dgm:cxn modelId="{A6270A8E-7D9A-D64B-8CD2-88CFCE78F40D}" type="presOf" srcId="{6624B3A3-854E-2B4F-89DE-E7E3F31EB6F3}" destId="{84AAF91C-3CE9-924C-9985-FB223F8D18CD}" srcOrd="0" destOrd="0" presId="urn:microsoft.com/office/officeart/2005/8/layout/pyramid1"/>
    <dgm:cxn modelId="{5FAD439E-4FB4-D940-A03A-A400EA99B727}" type="presOf" srcId="{0F56AE36-CBAA-2945-913F-E0F1A4B47B0A}" destId="{CDD05605-A056-5D49-837F-911A423C8799}" srcOrd="0" destOrd="0" presId="urn:microsoft.com/office/officeart/2005/8/layout/pyramid1"/>
    <dgm:cxn modelId="{47DFABCD-A877-1241-A9DC-A79F280952AE}" type="presOf" srcId="{6624B3A3-854E-2B4F-89DE-E7E3F31EB6F3}" destId="{83781195-98C1-4C45-B115-B7331DAD4BCE}" srcOrd="1" destOrd="0" presId="urn:microsoft.com/office/officeart/2005/8/layout/pyramid1"/>
    <dgm:cxn modelId="{0C60AEFB-1AAC-124C-BC78-DF187A4F9EA8}" type="presOf" srcId="{7367C90E-B01F-0B49-8509-40913A4C81C5}" destId="{7E043DF9-5E4E-5E41-A07B-077D4721FF4F}" srcOrd="1" destOrd="0" presId="urn:microsoft.com/office/officeart/2005/8/layout/pyramid1"/>
    <dgm:cxn modelId="{1AE9C7F0-5E73-EA49-98B8-F8CD86F859C0}" type="presParOf" srcId="{CDD05605-A056-5D49-837F-911A423C8799}" destId="{E4840C11-C2E8-EC4B-96AE-20522C8323EF}" srcOrd="0" destOrd="0" presId="urn:microsoft.com/office/officeart/2005/8/layout/pyramid1"/>
    <dgm:cxn modelId="{982D863B-A203-F74E-8717-0F5AC3CF6DE5}" type="presParOf" srcId="{E4840C11-C2E8-EC4B-96AE-20522C8323EF}" destId="{84AAF91C-3CE9-924C-9985-FB223F8D18CD}" srcOrd="0" destOrd="0" presId="urn:microsoft.com/office/officeart/2005/8/layout/pyramid1"/>
    <dgm:cxn modelId="{90EAD02A-CF9A-F042-9BF8-0C133D5B0F30}" type="presParOf" srcId="{E4840C11-C2E8-EC4B-96AE-20522C8323EF}" destId="{83781195-98C1-4C45-B115-B7331DAD4BCE}" srcOrd="1" destOrd="0" presId="urn:microsoft.com/office/officeart/2005/8/layout/pyramid1"/>
    <dgm:cxn modelId="{3814BDEB-F0E3-4E4B-B8C0-22AC8917276E}" type="presParOf" srcId="{CDD05605-A056-5D49-837F-911A423C8799}" destId="{599285FE-3670-EB45-8396-6F3769DB390E}" srcOrd="1" destOrd="0" presId="urn:microsoft.com/office/officeart/2005/8/layout/pyramid1"/>
    <dgm:cxn modelId="{1E29F2EC-608C-C746-B99E-BBECD1C9747C}" type="presParOf" srcId="{599285FE-3670-EB45-8396-6F3769DB390E}" destId="{9ABE2A74-8ECE-7F4E-BFC2-84EA3BA06DAA}" srcOrd="0" destOrd="0" presId="urn:microsoft.com/office/officeart/2005/8/layout/pyramid1"/>
    <dgm:cxn modelId="{63E39D9B-238A-B241-AFE0-771B18A9FDED}" type="presParOf" srcId="{599285FE-3670-EB45-8396-6F3769DB390E}" destId="{E1DAABFC-881C-7F43-9F6A-8A16DA120BF1}" srcOrd="1" destOrd="0" presId="urn:microsoft.com/office/officeart/2005/8/layout/pyramid1"/>
    <dgm:cxn modelId="{98F4337F-8B36-6446-A054-D0E5C27B74E9}" type="presParOf" srcId="{CDD05605-A056-5D49-837F-911A423C8799}" destId="{22693060-10E8-A44F-B60A-D51F4ED15CB9}" srcOrd="2" destOrd="0" presId="urn:microsoft.com/office/officeart/2005/8/layout/pyramid1"/>
    <dgm:cxn modelId="{00621631-5A19-C040-8F15-FD98E624837D}" type="presParOf" srcId="{22693060-10E8-A44F-B60A-D51F4ED15CB9}" destId="{CBC2BDE0-1DFB-354C-B0E5-95EEE55FE19B}" srcOrd="0" destOrd="0" presId="urn:microsoft.com/office/officeart/2005/8/layout/pyramid1"/>
    <dgm:cxn modelId="{9566953F-4AB8-E54F-AD32-988EAA701019}" type="presParOf" srcId="{22693060-10E8-A44F-B60A-D51F4ED15CB9}" destId="{97790305-8703-104E-AD81-95286AFBDA0E}" srcOrd="1" destOrd="0" presId="urn:microsoft.com/office/officeart/2005/8/layout/pyramid1"/>
    <dgm:cxn modelId="{76D412F0-F917-9D4E-940B-8D1ACE9B5E11}" type="presParOf" srcId="{CDD05605-A056-5D49-837F-911A423C8799}" destId="{4C2AA65B-7805-D244-94B0-C0EA551ED808}" srcOrd="3" destOrd="0" presId="urn:microsoft.com/office/officeart/2005/8/layout/pyramid1"/>
    <dgm:cxn modelId="{B8D0A8EA-CA0A-114E-9B32-F271EDEB72F5}" type="presParOf" srcId="{4C2AA65B-7805-D244-94B0-C0EA551ED808}" destId="{5C61B429-C075-4340-A3EA-CEAF9B0418DF}" srcOrd="0" destOrd="0" presId="urn:microsoft.com/office/officeart/2005/8/layout/pyramid1"/>
    <dgm:cxn modelId="{CC21A4AB-5EFB-D84D-85AF-7945D6E95BAE}" type="presParOf" srcId="{4C2AA65B-7805-D244-94B0-C0EA551ED808}" destId="{7E043DF9-5E4E-5E41-A07B-077D4721FF4F}" srcOrd="1" destOrd="0" presId="urn:microsoft.com/office/officeart/2005/8/layout/pyramid1"/>
    <dgm:cxn modelId="{AA93D8B4-FEBE-A742-804C-BDC5D8351CE3}" type="presParOf" srcId="{CDD05605-A056-5D49-837F-911A423C8799}" destId="{B9E09CE7-A325-0C4A-A531-9348CC0E541C}" srcOrd="4" destOrd="0" presId="urn:microsoft.com/office/officeart/2005/8/layout/pyramid1"/>
    <dgm:cxn modelId="{B54A251C-DCD6-DE46-B053-F186863C95C6}" type="presParOf" srcId="{B9E09CE7-A325-0C4A-A531-9348CC0E541C}" destId="{586E2617-B7C7-CD40-89F1-5D90347FDF1F}" srcOrd="0" destOrd="0" presId="urn:microsoft.com/office/officeart/2005/8/layout/pyramid1"/>
    <dgm:cxn modelId="{66A87B65-BFF9-4A4B-B4E1-A27D5F805CB7}" type="presParOf" srcId="{B9E09CE7-A325-0C4A-A531-9348CC0E541C}" destId="{5DEFFC0E-269D-AF4C-A3F6-2C9A35663FC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AF91C-3CE9-924C-9985-FB223F8D18CD}">
      <dsp:nvSpPr>
        <dsp:cNvPr id="0" name=""/>
        <dsp:cNvSpPr/>
      </dsp:nvSpPr>
      <dsp:spPr>
        <a:xfrm>
          <a:off x="1098115" y="0"/>
          <a:ext cx="549057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App</a:t>
          </a:r>
        </a:p>
      </dsp:txBody>
      <dsp:txXfrm>
        <a:off x="1098115" y="0"/>
        <a:ext cx="549057" cy="270205"/>
      </dsp:txXfrm>
    </dsp:sp>
    <dsp:sp modelId="{9ABE2A74-8ECE-7F4E-BFC2-84EA3BA06DAA}">
      <dsp:nvSpPr>
        <dsp:cNvPr id="0" name=""/>
        <dsp:cNvSpPr/>
      </dsp:nvSpPr>
      <dsp:spPr>
        <a:xfrm>
          <a:off x="823586" y="270205"/>
          <a:ext cx="1098115" cy="270205"/>
        </a:xfrm>
        <a:prstGeom prst="trapezoid">
          <a:avLst>
            <a:gd name="adj" fmla="val 1016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Platform API</a:t>
          </a:r>
        </a:p>
      </dsp:txBody>
      <dsp:txXfrm>
        <a:off x="1015756" y="270205"/>
        <a:ext cx="713775" cy="270205"/>
      </dsp:txXfrm>
    </dsp:sp>
    <dsp:sp modelId="{CBC2BDE0-1DFB-354C-B0E5-95EEE55FE19B}">
      <dsp:nvSpPr>
        <dsp:cNvPr id="0" name=""/>
        <dsp:cNvSpPr/>
      </dsp:nvSpPr>
      <dsp:spPr>
        <a:xfrm>
          <a:off x="549057" y="540411"/>
          <a:ext cx="1647173" cy="270205"/>
        </a:xfrm>
        <a:prstGeom prst="trapezoid">
          <a:avLst>
            <a:gd name="adj" fmla="val 1016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Fundamental Algorithms</a:t>
          </a:r>
        </a:p>
      </dsp:txBody>
      <dsp:txXfrm>
        <a:off x="837313" y="540411"/>
        <a:ext cx="1070662" cy="270205"/>
      </dsp:txXfrm>
    </dsp:sp>
    <dsp:sp modelId="{5C61B429-C075-4340-A3EA-CEAF9B0418DF}">
      <dsp:nvSpPr>
        <dsp:cNvPr id="0" name=""/>
        <dsp:cNvSpPr/>
      </dsp:nvSpPr>
      <dsp:spPr>
        <a:xfrm>
          <a:off x="274528" y="810616"/>
          <a:ext cx="2196231" cy="270205"/>
        </a:xfrm>
        <a:prstGeom prst="trapezoid">
          <a:avLst>
            <a:gd name="adj" fmla="val 1016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Hardware Interface</a:t>
          </a:r>
        </a:p>
      </dsp:txBody>
      <dsp:txXfrm>
        <a:off x="658869" y="810616"/>
        <a:ext cx="1427550" cy="270205"/>
      </dsp:txXfrm>
    </dsp:sp>
    <dsp:sp modelId="{586E2617-B7C7-CD40-89F1-5D90347FDF1F}">
      <dsp:nvSpPr>
        <dsp:cNvPr id="0" name=""/>
        <dsp:cNvSpPr/>
      </dsp:nvSpPr>
      <dsp:spPr>
        <a:xfrm>
          <a:off x="0" y="1080822"/>
          <a:ext cx="2745289" cy="270205"/>
        </a:xfrm>
        <a:prstGeom prst="trapezoid">
          <a:avLst>
            <a:gd name="adj" fmla="val 1016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Operating System</a:t>
          </a:r>
        </a:p>
      </dsp:txBody>
      <dsp:txXfrm>
        <a:off x="480425" y="1080822"/>
        <a:ext cx="1784437" cy="270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AF91C-3CE9-924C-9985-FB223F8D18CD}">
      <dsp:nvSpPr>
        <dsp:cNvPr id="0" name=""/>
        <dsp:cNvSpPr/>
      </dsp:nvSpPr>
      <dsp:spPr>
        <a:xfrm>
          <a:off x="1098115" y="0"/>
          <a:ext cx="549057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App</a:t>
          </a:r>
          <a:endParaRPr lang="en-US" sz="900" kern="1200" dirty="0"/>
        </a:p>
      </dsp:txBody>
      <dsp:txXfrm>
        <a:off x="1098115" y="0"/>
        <a:ext cx="549057" cy="270205"/>
      </dsp:txXfrm>
    </dsp:sp>
    <dsp:sp modelId="{9ABE2A74-8ECE-7F4E-BFC2-84EA3BA06DAA}">
      <dsp:nvSpPr>
        <dsp:cNvPr id="0" name=""/>
        <dsp:cNvSpPr/>
      </dsp:nvSpPr>
      <dsp:spPr>
        <a:xfrm>
          <a:off x="823586" y="270205"/>
          <a:ext cx="1098115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Platform API</a:t>
          </a:r>
        </a:p>
      </dsp:txBody>
      <dsp:txXfrm>
        <a:off x="1015756" y="270205"/>
        <a:ext cx="713775" cy="270205"/>
      </dsp:txXfrm>
    </dsp:sp>
    <dsp:sp modelId="{CBC2BDE0-1DFB-354C-B0E5-95EEE55FE19B}">
      <dsp:nvSpPr>
        <dsp:cNvPr id="0" name=""/>
        <dsp:cNvSpPr/>
      </dsp:nvSpPr>
      <dsp:spPr>
        <a:xfrm>
          <a:off x="549057" y="540411"/>
          <a:ext cx="1647173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Fundamental Algorithms</a:t>
          </a:r>
        </a:p>
      </dsp:txBody>
      <dsp:txXfrm>
        <a:off x="837313" y="540411"/>
        <a:ext cx="1070662" cy="270205"/>
      </dsp:txXfrm>
    </dsp:sp>
    <dsp:sp modelId="{5C61B429-C075-4340-A3EA-CEAF9B0418DF}">
      <dsp:nvSpPr>
        <dsp:cNvPr id="0" name=""/>
        <dsp:cNvSpPr/>
      </dsp:nvSpPr>
      <dsp:spPr>
        <a:xfrm>
          <a:off x="274528" y="810616"/>
          <a:ext cx="2196231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Hardware Interface</a:t>
          </a:r>
        </a:p>
      </dsp:txBody>
      <dsp:txXfrm>
        <a:off x="658869" y="810616"/>
        <a:ext cx="1427550" cy="270205"/>
      </dsp:txXfrm>
    </dsp:sp>
    <dsp:sp modelId="{586E2617-B7C7-CD40-89F1-5D90347FDF1F}">
      <dsp:nvSpPr>
        <dsp:cNvPr id="0" name=""/>
        <dsp:cNvSpPr/>
      </dsp:nvSpPr>
      <dsp:spPr>
        <a:xfrm>
          <a:off x="0" y="1080822"/>
          <a:ext cx="2745289" cy="270205"/>
        </a:xfrm>
        <a:prstGeom prst="trapezoid">
          <a:avLst>
            <a:gd name="adj" fmla="val 1016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Operating System</a:t>
          </a:r>
        </a:p>
      </dsp:txBody>
      <dsp:txXfrm>
        <a:off x="480425" y="1080822"/>
        <a:ext cx="1784437" cy="270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EAAF34-71F8-6342-832E-C583FEB3FB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00CEA-93F0-3648-8636-3ECA00800B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87149-AF03-6142-908A-3DD284EAF54B}" type="datetimeFigureOut">
              <a:rPr lang="en-US" smtClean="0"/>
              <a:t>7/19/19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72482-B212-B34F-AAFC-10B8C8EF7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B9C6E-4611-5A44-8B47-37FCE89DE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AC043-34FA-4C46-BDAD-AE3E2DBAD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46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azon Ember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azon Ember Regular" charset="0"/>
              </a:defRPr>
            </a:lvl1pPr>
          </a:lstStyle>
          <a:p>
            <a:fld id="{0B25AC41-3BEC-9247-8322-91B80C013F2D}" type="datetimeFigureOut">
              <a:rPr lang="en-US" smtClean="0"/>
              <a:pPr/>
              <a:t>7/19/19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azon Ember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azon Ember Regular" charset="0"/>
              </a:defRPr>
            </a:lvl1pPr>
          </a:lstStyle>
          <a:p>
            <a:fld id="{69C3F2ED-74C5-7D4F-8560-0CC253E9A4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3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mazon Ember Regular" charset="0"/>
                <a:ea typeface="+mn-ea"/>
                <a:cs typeface="+mn-cs"/>
              </a:rPr>
              <a:t>Easily develop, test, and deploy intelligent robotics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4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2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7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34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78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53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89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367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8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3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22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Talk about AWS RoboMaker and its main features (dev / simulation / fleet management)</a:t>
            </a:r>
          </a:p>
          <a:p>
            <a:pPr marL="171450" indent="-171450">
              <a:buFontTx/>
              <a:buChar char="-"/>
            </a:pPr>
            <a:r>
              <a:rPr lang="en-US" dirty="0"/>
              <a:t>Those features integrate and extend open-source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6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0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Robots come in many shapes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they share common points: they all need logging, security, software deployment, fundamental algorithms for navigation, perception,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Lots of companies start from scratch – what if this could be avoided?</a:t>
            </a:r>
          </a:p>
        </p:txBody>
      </p:sp>
    </p:spTree>
    <p:extLst>
      <p:ext uri="{BB962C8B-B14F-4D97-AF65-F5344CB8AC3E}">
        <p14:creationId xmlns:p14="http://schemas.microsoft.com/office/powerpoint/2010/main" val="365619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Perceive using sensors, determine the next action using software and realize this action.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Loop closure done by the ”real world”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Orange box is software, rest is not. Hardware is a crucial part of a robotic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3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Algorithms are organized in components, usually different processes.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Advantages are the same than for micro-services, separation of concern, better resilience to failures or crashes.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Require a message passing system. Pub/sub is a popular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0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9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31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spcBef>
                <a:spcPts val="960"/>
              </a:spcBef>
            </a:pPr>
            <a:endParaRPr lang="en-US" sz="1200" dirty="0">
              <a:solidFill>
                <a:schemeClr val="tx1">
                  <a:lumMod val="50000"/>
                </a:schemeClr>
              </a:solidFill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B242C-E142-0A43-9F1E-0928D9F8B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35" r="1011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37504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37504" y="1908228"/>
            <a:ext cx="7324988" cy="744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="1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7504" y="2658575"/>
            <a:ext cx="6041582" cy="769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Social handle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2" y="437056"/>
            <a:ext cx="848312" cy="5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8B8829-AB11-E54F-AFFF-11D6AD397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1830" y="1065214"/>
            <a:ext cx="3955596" cy="318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05C376-814F-9B49-99E8-6F17D4026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1065213"/>
            <a:ext cx="3974193" cy="31797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Lorem ipsum dolor sit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consectetuer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adipiscing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nonummy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nibh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euismod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tincidunt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laoreet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dolore magna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aliquam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erat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volutpat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Regular" charset="0"/>
              <a:ea typeface="+mn-ea"/>
              <a:cs typeface="Amazon Ember Regula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Lorem ipsum dolor sit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consectetuer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adipiscing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nonummy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nibh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euismod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tincidunt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laoreet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dolore magna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aliquam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erat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volutpat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Regular" charset="0"/>
              <a:ea typeface="+mn-ea"/>
              <a:cs typeface="Amazon Ember Regula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Lorem ipsum dolor sit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consectetuer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adipiscing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nonummy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nibh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euismod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tincidunt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laoreet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dolore magna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aliquam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erat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volutpat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Regular" charset="0"/>
              <a:ea typeface="+mn-ea"/>
              <a:cs typeface="Amazon Ember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5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oll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8145AC-79A9-834A-BE03-ED99E1BFF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195" y="1119541"/>
            <a:ext cx="2836863" cy="31428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5A50D07-5C25-B541-89CC-C515FB54B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5230" y="1119541"/>
            <a:ext cx="2989065" cy="31428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FF44110-D1F4-664B-9593-7982833228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1295" y="1119541"/>
            <a:ext cx="2001515" cy="16789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86DFCC3-A169-A648-A099-3583B633E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1295" y="3079376"/>
            <a:ext cx="2001515" cy="11830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128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2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8145AC-79A9-834A-BE03-ED99E1BFF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5077279" cy="31428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5A50D07-5C25-B541-89CC-C515FB54B1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1585" y="1119541"/>
            <a:ext cx="3047700" cy="31428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10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en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8145AC-79A9-834A-BE03-ED99E1BFF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8395220" cy="3336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5301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8145AC-79A9-834A-BE03-ED99E1BFF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16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47E4-E7F7-9646-880C-2CDC9501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83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logo customer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5E46D-C0D2-7642-AF47-40070CB7653A}"/>
              </a:ext>
            </a:extLst>
          </p:cNvPr>
          <p:cNvSpPr/>
          <p:nvPr userDrawn="1"/>
        </p:nvSpPr>
        <p:spPr>
          <a:xfrm>
            <a:off x="0" y="1045029"/>
            <a:ext cx="9144000" cy="3331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167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705186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1870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32217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543634-A736-BA4B-A10A-31EE0B13FC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167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1DBC551-9315-1F45-A672-93EB060074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05186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B66963A-7841-B341-A47C-7BEFE1F8B8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1870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7E808491-1004-3A44-87DD-41D21C9E39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32217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05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 customer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9939" y="1170916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9308" y="1170916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624974" y="1170916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39939" y="2782372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479308" y="2782372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624974" y="2782372"/>
            <a:ext cx="1924050" cy="1100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3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7DA888D-68DB-9B44-9614-56AAAAE93DF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36788" y="1154113"/>
            <a:ext cx="8205549" cy="3127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36968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B3C77AD1-4897-A546-B977-5EB6406DD17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4736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0CA0-5CE7-1A4B-ACE6-C7A15B82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620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0D4E-8635-D746-9FE7-1EE20F49E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50" y="1064419"/>
            <a:ext cx="8205788" cy="2928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8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878172D-692F-8A47-81EA-89C129774DB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67069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5">
            <a:extLst>
              <a:ext uri="{FF2B5EF4-FFF2-40B4-BE49-F238E27FC236}">
                <a16:creationId xmlns:a16="http://schemas.microsoft.com/office/drawing/2014/main" id="{08142378-5C5C-8B40-AD27-B9BE74F6EA7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8330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22713" y="-284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53231-B084-9A4B-85F1-9250CD176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63" r="13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7436224" y="6104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1647" y="1618393"/>
            <a:ext cx="6662921" cy="704387"/>
          </a:xfrm>
        </p:spPr>
        <p:txBody>
          <a:bodyPr anchor="ctr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6E15E-156A-6740-8723-C74DD4148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522" y="2322780"/>
            <a:ext cx="3987800" cy="495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B3CA729-7DC1-3A41-B24F-C56CB70A7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47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519FF-1BA2-9B41-8FA0-19EC8D679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44" r="114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702" y="1550831"/>
            <a:ext cx="7772400" cy="1021556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87899" y="2572387"/>
            <a:ext cx="3683000" cy="433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0B841-0DCE-4646-9E0E-B1E464D98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7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8364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+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A737D-052C-C84E-A767-DC5456E4A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B5894-DCBD-3A4E-BD40-DCA1D16A4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C2E74A-1C76-BA45-B688-EBC1722762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75" y="2970213"/>
            <a:ext cx="5137150" cy="48942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8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A737D-052C-C84E-A767-DC5456E4A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B5894-DCBD-3A4E-BD40-DCA1D16A4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- Squid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DB510E-163A-A649-85E1-F07635A2E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935" r="1857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B5894-DCBD-3A4E-BD40-DCA1D16A4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96C4F3-CA83-2A40-9F3D-E162458BB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48" r="2016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B5894-DCBD-3A4E-BD40-DCA1D16A4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4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E0CB9-C246-C948-A3A8-F1FE53173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5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B5894-DCBD-3A4E-BD40-DCA1D16A4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5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ulle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517" y="1011542"/>
            <a:ext cx="8204575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639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C5D45-2516-944B-852E-9416AD287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80DD99-A52C-8C44-9396-106AF36BB4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29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1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6" r:id="rId2"/>
    <p:sldLayoutId id="2147483677" r:id="rId3"/>
    <p:sldLayoutId id="2147483700" r:id="rId4"/>
    <p:sldLayoutId id="2147483697" r:id="rId5"/>
    <p:sldLayoutId id="2147483698" r:id="rId6"/>
    <p:sldLayoutId id="2147483699" r:id="rId7"/>
    <p:sldLayoutId id="2147483689" r:id="rId8"/>
    <p:sldLayoutId id="2147483678" r:id="rId9"/>
    <p:sldLayoutId id="2147483707" r:id="rId10"/>
    <p:sldLayoutId id="2147483679" r:id="rId11"/>
    <p:sldLayoutId id="2147483703" r:id="rId12"/>
    <p:sldLayoutId id="2147483704" r:id="rId13"/>
    <p:sldLayoutId id="2147483705" r:id="rId14"/>
    <p:sldLayoutId id="2147483706" r:id="rId15"/>
    <p:sldLayoutId id="2147483690" r:id="rId16"/>
    <p:sldLayoutId id="2147483691" r:id="rId17"/>
    <p:sldLayoutId id="2147483692" r:id="rId18"/>
    <p:sldLayoutId id="2147483702" r:id="rId19"/>
    <p:sldLayoutId id="2147483680" r:id="rId20"/>
    <p:sldLayoutId id="2147483701" r:id="rId21"/>
    <p:sldLayoutId id="2147483693" r:id="rId22"/>
    <p:sldLayoutId id="2147483687" r:id="rId23"/>
    <p:sldLayoutId id="2147483708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bg1"/>
          </a:solidFill>
          <a:latin typeface="Amazon Ember Regular" charset="0"/>
          <a:ea typeface="+mj-ea"/>
          <a:cs typeface="Amazon Ember Regular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800" b="0" i="0" kern="1200">
          <a:solidFill>
            <a:schemeClr val="bg1"/>
          </a:solidFill>
          <a:latin typeface="Amazon Ember Regular" charset="0"/>
          <a:ea typeface="+mn-ea"/>
          <a:cs typeface="Amazon Ember Regular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bg1"/>
          </a:solidFill>
          <a:latin typeface="Amazon Ember Regular" charset="0"/>
          <a:ea typeface="+mn-ea"/>
          <a:cs typeface="Amazon Ember Regular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bg1"/>
          </a:solidFill>
          <a:latin typeface="Amazon Ember Regular" charset="0"/>
          <a:ea typeface="+mn-ea"/>
          <a:cs typeface="Amazon Ember Regular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bg1"/>
          </a:solidFill>
          <a:latin typeface="Amazon Ember Regular" charset="0"/>
          <a:ea typeface="+mn-ea"/>
          <a:cs typeface="Amazon Ember Regular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bg1"/>
          </a:solidFill>
          <a:latin typeface="Amazon Ember Regular" charset="0"/>
          <a:ea typeface="+mn-ea"/>
          <a:cs typeface="Amazon Ember Regular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4739" y="3718972"/>
            <a:ext cx="3683000" cy="38154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Thomas Moulard    </a:t>
            </a:r>
            <a:r>
              <a:rPr lang="en-US" dirty="0">
                <a:solidFill>
                  <a:schemeClr val="accent1"/>
                </a:solidFill>
              </a:rPr>
              <a:t>tmoulard@amazon.com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25245" y="1241627"/>
            <a:ext cx="7324988" cy="1243298"/>
          </a:xfrm>
        </p:spPr>
        <p:txBody>
          <a:bodyPr/>
          <a:lstStyle/>
          <a:p>
            <a:r>
              <a:rPr lang="en-US" dirty="0"/>
              <a:t>Developing intelligent robots with AWS RoboMaker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4739" y="2658575"/>
            <a:ext cx="6041582" cy="769527"/>
          </a:xfrm>
        </p:spPr>
        <p:txBody>
          <a:bodyPr/>
          <a:lstStyle/>
          <a:p>
            <a:r>
              <a:rPr lang="en-US" sz="2200" dirty="0"/>
              <a:t>Code / Contribute / Collaborate / Commit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04739" y="4100513"/>
            <a:ext cx="3683000" cy="369887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06/16/2019</a:t>
            </a:r>
          </a:p>
        </p:txBody>
      </p:sp>
    </p:spTree>
    <p:extLst>
      <p:ext uri="{BB962C8B-B14F-4D97-AF65-F5344CB8AC3E}">
        <p14:creationId xmlns:p14="http://schemas.microsoft.com/office/powerpoint/2010/main" val="33034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0"/>
    </mc:Choice>
    <mc:Fallback xmlns="">
      <p:transition spd="slow" advTm="206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Solution: Simulation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3969B60-68EB-554E-86B1-AEADE31335F2}"/>
              </a:ext>
            </a:extLst>
          </p:cNvPr>
          <p:cNvSpPr txBox="1">
            <a:spLocks/>
          </p:cNvSpPr>
          <p:nvPr/>
        </p:nvSpPr>
        <p:spPr>
          <a:xfrm>
            <a:off x="336789" y="1549553"/>
            <a:ext cx="3974193" cy="317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Gazebo…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Simulates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sensors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and their imperfections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Simulates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world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Seamlessly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integrates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with ROS.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Apache 2.0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license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8995BAB-D897-6E41-BF1F-58A7555EF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69" y="459913"/>
            <a:ext cx="2843407" cy="1388821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4708843F-BF1C-B640-AC51-B6CEFE37B1B0}"/>
              </a:ext>
            </a:extLst>
          </p:cNvPr>
          <p:cNvGrpSpPr/>
          <p:nvPr/>
        </p:nvGrpSpPr>
        <p:grpSpPr>
          <a:xfrm>
            <a:off x="4326580" y="2826683"/>
            <a:ext cx="4817420" cy="1902632"/>
            <a:chOff x="4332568" y="1706218"/>
            <a:chExt cx="4817420" cy="19026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210D75-C927-6D49-B52B-7B55D276C19B}"/>
                </a:ext>
              </a:extLst>
            </p:cNvPr>
            <p:cNvGrpSpPr/>
            <p:nvPr/>
          </p:nvGrpSpPr>
          <p:grpSpPr>
            <a:xfrm>
              <a:off x="4349808" y="1706218"/>
              <a:ext cx="4800180" cy="1902632"/>
              <a:chOff x="4566613" y="1030010"/>
              <a:chExt cx="8459509" cy="3189171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0BD20E4-6742-A540-8CD0-57B6E6F60543}"/>
                  </a:ext>
                </a:extLst>
              </p:cNvPr>
              <p:cNvSpPr/>
              <p:nvPr/>
            </p:nvSpPr>
            <p:spPr>
              <a:xfrm rot="5400000">
                <a:off x="8443099" y="-526278"/>
                <a:ext cx="468911" cy="814964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A068580-02B8-5046-A342-C78F9C38BBE1}"/>
                  </a:ext>
                </a:extLst>
              </p:cNvPr>
              <p:cNvSpPr/>
              <p:nvPr/>
            </p:nvSpPr>
            <p:spPr>
              <a:xfrm>
                <a:off x="11308436" y="1030010"/>
                <a:ext cx="1443942" cy="275298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5355A17-AF91-9F43-BED6-F85B4066BA39}"/>
                  </a:ext>
                </a:extLst>
              </p:cNvPr>
              <p:cNvSpPr/>
              <p:nvPr/>
            </p:nvSpPr>
            <p:spPr>
              <a:xfrm>
                <a:off x="4602732" y="1064539"/>
                <a:ext cx="1371661" cy="271845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7" name="Graphic 76" descr="Gears">
                <a:extLst>
                  <a:ext uri="{FF2B5EF4-FFF2-40B4-BE49-F238E27FC236}">
                    <a16:creationId xmlns:a16="http://schemas.microsoft.com/office/drawing/2014/main" id="{8A7C421A-374B-9E4F-94AE-3085FE36C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077006" y="1149299"/>
                <a:ext cx="1949116" cy="1949116"/>
              </a:xfrm>
              <a:prstGeom prst="rect">
                <a:avLst/>
              </a:prstGeom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DADFCB9-2BEC-D54B-8FFF-D2D6D53FCC4C}"/>
                  </a:ext>
                </a:extLst>
              </p:cNvPr>
              <p:cNvSpPr/>
              <p:nvPr/>
            </p:nvSpPr>
            <p:spPr>
              <a:xfrm>
                <a:off x="7421447" y="1440584"/>
                <a:ext cx="2874781" cy="13811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ight Arrow 79">
                <a:extLst>
                  <a:ext uri="{FF2B5EF4-FFF2-40B4-BE49-F238E27FC236}">
                    <a16:creationId xmlns:a16="http://schemas.microsoft.com/office/drawing/2014/main" id="{1A5D3358-B7CF-EA4A-888B-C89EEB67639C}"/>
                  </a:ext>
                </a:extLst>
              </p:cNvPr>
              <p:cNvSpPr/>
              <p:nvPr/>
            </p:nvSpPr>
            <p:spPr>
              <a:xfrm>
                <a:off x="5997140" y="1896147"/>
                <a:ext cx="1335585" cy="484632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ight Arrow 80">
                <a:extLst>
                  <a:ext uri="{FF2B5EF4-FFF2-40B4-BE49-F238E27FC236}">
                    <a16:creationId xmlns:a16="http://schemas.microsoft.com/office/drawing/2014/main" id="{37F7593B-C7DD-EB45-B305-4732838F876E}"/>
                  </a:ext>
                </a:extLst>
              </p:cNvPr>
              <p:cNvSpPr/>
              <p:nvPr/>
            </p:nvSpPr>
            <p:spPr>
              <a:xfrm>
                <a:off x="10201184" y="1876420"/>
                <a:ext cx="1107252" cy="484632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8149DE9-06B7-6942-A1F9-66620D75F63F}"/>
                  </a:ext>
                </a:extLst>
              </p:cNvPr>
              <p:cNvCxnSpPr>
                <a:cxnSpLocks/>
                <a:stCxn id="77" idx="2"/>
                <a:endCxn id="96" idx="2"/>
              </p:cNvCxnSpPr>
              <p:nvPr/>
            </p:nvCxnSpPr>
            <p:spPr>
              <a:xfrm rot="5400000" flipH="1">
                <a:off x="8547913" y="-405236"/>
                <a:ext cx="237952" cy="6769352"/>
              </a:xfrm>
              <a:prstGeom prst="bentConnector3">
                <a:avLst>
                  <a:gd name="adj1" fmla="val -216914"/>
                </a:avLst>
              </a:prstGeom>
              <a:ln w="104775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11ECEAF8-F3C0-C647-9A23-1397B678BDFF}"/>
                  </a:ext>
                </a:extLst>
              </p:cNvPr>
              <p:cNvSpPr/>
              <p:nvPr/>
            </p:nvSpPr>
            <p:spPr>
              <a:xfrm>
                <a:off x="8226259" y="1563116"/>
                <a:ext cx="1200239" cy="2151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Localization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13446994-88C7-F349-A311-C2D0E882C6EE}"/>
                  </a:ext>
                </a:extLst>
              </p:cNvPr>
              <p:cNvSpPr/>
              <p:nvPr/>
            </p:nvSpPr>
            <p:spPr>
              <a:xfrm>
                <a:off x="8226259" y="2420573"/>
                <a:ext cx="1200239" cy="2151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Navigation</a:t>
                </a:r>
              </a:p>
            </p:txBody>
          </p:sp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6BB92733-F743-2845-A3FF-BD6F970A598C}"/>
                  </a:ext>
                </a:extLst>
              </p:cNvPr>
              <p:cNvSpPr/>
              <p:nvPr/>
            </p:nvSpPr>
            <p:spPr>
              <a:xfrm rot="16200000">
                <a:off x="7074636" y="1986530"/>
                <a:ext cx="683961" cy="2151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Driver</a:t>
                </a:r>
              </a:p>
            </p:txBody>
          </p: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1D3C9F86-B3D2-B249-B448-9D501F554D31}"/>
                  </a:ext>
                </a:extLst>
              </p:cNvPr>
              <p:cNvSpPr/>
              <p:nvPr/>
            </p:nvSpPr>
            <p:spPr>
              <a:xfrm rot="16200000">
                <a:off x="9926622" y="1983997"/>
                <a:ext cx="683961" cy="2151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Driver</a:t>
                </a:r>
              </a:p>
            </p:txBody>
          </p:sp>
          <p:cxnSp>
            <p:nvCxnSpPr>
              <p:cNvPr id="89" name="Elbow Connector 88">
                <a:extLst>
                  <a:ext uri="{FF2B5EF4-FFF2-40B4-BE49-F238E27FC236}">
                    <a16:creationId xmlns:a16="http://schemas.microsoft.com/office/drawing/2014/main" id="{93C405AD-958B-BC4C-B531-A76C0E4D70A4}"/>
                  </a:ext>
                </a:extLst>
              </p:cNvPr>
              <p:cNvCxnSpPr>
                <a:endCxn id="85" idx="1"/>
              </p:cNvCxnSpPr>
              <p:nvPr/>
            </p:nvCxnSpPr>
            <p:spPr>
              <a:xfrm flipV="1">
                <a:off x="7524208" y="1670708"/>
                <a:ext cx="702051" cy="448028"/>
              </a:xfrm>
              <a:prstGeom prst="bentConnector3">
                <a:avLst/>
              </a:prstGeom>
              <a:ln>
                <a:headEnd type="non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A35A7C23-F68E-114A-B738-B3D262C954AB}"/>
                  </a:ext>
                </a:extLst>
              </p:cNvPr>
              <p:cNvCxnSpPr>
                <a:cxnSpLocks/>
                <a:stCxn id="93" idx="3"/>
                <a:endCxn id="88" idx="0"/>
              </p:cNvCxnSpPr>
              <p:nvPr/>
            </p:nvCxnSpPr>
            <p:spPr>
              <a:xfrm flipV="1">
                <a:off x="9426498" y="2091588"/>
                <a:ext cx="734513" cy="801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Elbow Connector 90">
                <a:extLst>
                  <a:ext uri="{FF2B5EF4-FFF2-40B4-BE49-F238E27FC236}">
                    <a16:creationId xmlns:a16="http://schemas.microsoft.com/office/drawing/2014/main" id="{56A5BA2D-E270-2446-B9C4-78FE6986EBC1}"/>
                  </a:ext>
                </a:extLst>
              </p:cNvPr>
              <p:cNvCxnSpPr>
                <a:cxnSpLocks/>
                <a:endCxn id="86" idx="1"/>
              </p:cNvCxnSpPr>
              <p:nvPr/>
            </p:nvCxnSpPr>
            <p:spPr>
              <a:xfrm>
                <a:off x="7523589" y="2118736"/>
                <a:ext cx="702670" cy="409429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402C607-6BB0-F440-B8EE-5E2B1EBC3EAD}"/>
                  </a:ext>
                </a:extLst>
              </p:cNvPr>
              <p:cNvCxnSpPr>
                <a:stCxn id="85" idx="2"/>
                <a:endCxn id="93" idx="0"/>
              </p:cNvCxnSpPr>
              <p:nvPr/>
            </p:nvCxnSpPr>
            <p:spPr>
              <a:xfrm>
                <a:off x="8826379" y="1778299"/>
                <a:ext cx="0" cy="206498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A8637BE9-4548-F34F-AC9D-CE68717D2A24}"/>
                  </a:ext>
                </a:extLst>
              </p:cNvPr>
              <p:cNvSpPr/>
              <p:nvPr/>
            </p:nvSpPr>
            <p:spPr>
              <a:xfrm>
                <a:off x="8226259" y="1984797"/>
                <a:ext cx="1200239" cy="21518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Motion Gen.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55351FA-368E-D54F-8DAB-DBFA94ABC1D3}"/>
                  </a:ext>
                </a:extLst>
              </p:cNvPr>
              <p:cNvCxnSpPr>
                <a:cxnSpLocks/>
                <a:stCxn id="93" idx="2"/>
                <a:endCxn id="86" idx="0"/>
              </p:cNvCxnSpPr>
              <p:nvPr/>
            </p:nvCxnSpPr>
            <p:spPr>
              <a:xfrm>
                <a:off x="8826379" y="2199980"/>
                <a:ext cx="0" cy="220593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00C3D8E8-EEC4-6145-9441-9376D2BB59F1}"/>
                  </a:ext>
                </a:extLst>
              </p:cNvPr>
              <p:cNvSpPr/>
              <p:nvPr/>
            </p:nvSpPr>
            <p:spPr>
              <a:xfrm>
                <a:off x="4566613" y="1081971"/>
                <a:ext cx="8244468" cy="3137210"/>
              </a:xfrm>
              <a:custGeom>
                <a:avLst/>
                <a:gdLst>
                  <a:gd name="connsiteX0" fmla="*/ 156117 w 8244468"/>
                  <a:gd name="connsiteY0" fmla="*/ 0 h 3137210"/>
                  <a:gd name="connsiteX1" fmla="*/ 1799064 w 8244468"/>
                  <a:gd name="connsiteY1" fmla="*/ 0 h 3137210"/>
                  <a:gd name="connsiteX2" fmla="*/ 1799064 w 8244468"/>
                  <a:gd name="connsiteY2" fmla="*/ 1992351 h 3137210"/>
                  <a:gd name="connsiteX3" fmla="*/ 6750205 w 8244468"/>
                  <a:gd name="connsiteY3" fmla="*/ 1992351 h 3137210"/>
                  <a:gd name="connsiteX4" fmla="*/ 6750205 w 8244468"/>
                  <a:gd name="connsiteY4" fmla="*/ 22303 h 3137210"/>
                  <a:gd name="connsiteX5" fmla="*/ 8244468 w 8244468"/>
                  <a:gd name="connsiteY5" fmla="*/ 22303 h 3137210"/>
                  <a:gd name="connsiteX6" fmla="*/ 8244468 w 8244468"/>
                  <a:gd name="connsiteY6" fmla="*/ 3003395 h 3137210"/>
                  <a:gd name="connsiteX7" fmla="*/ 7969405 w 8244468"/>
                  <a:gd name="connsiteY7" fmla="*/ 3003395 h 3137210"/>
                  <a:gd name="connsiteX8" fmla="*/ 0 w 8244468"/>
                  <a:gd name="connsiteY8" fmla="*/ 3003395 h 3137210"/>
                  <a:gd name="connsiteX9" fmla="*/ 0 w 8244468"/>
                  <a:gd name="connsiteY9" fmla="*/ 3137210 h 31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44468" h="3137210">
                    <a:moveTo>
                      <a:pt x="156117" y="0"/>
                    </a:moveTo>
                    <a:lnTo>
                      <a:pt x="1799064" y="0"/>
                    </a:lnTo>
                    <a:lnTo>
                      <a:pt x="1799064" y="1992351"/>
                    </a:lnTo>
                    <a:lnTo>
                      <a:pt x="6750205" y="1992351"/>
                    </a:lnTo>
                    <a:lnTo>
                      <a:pt x="6750205" y="22303"/>
                    </a:lnTo>
                    <a:lnTo>
                      <a:pt x="8244468" y="22303"/>
                    </a:lnTo>
                    <a:lnTo>
                      <a:pt x="8244468" y="3003395"/>
                    </a:lnTo>
                    <a:lnTo>
                      <a:pt x="7969405" y="3003395"/>
                    </a:lnTo>
                    <a:lnTo>
                      <a:pt x="0" y="3003395"/>
                    </a:lnTo>
                    <a:lnTo>
                      <a:pt x="0" y="3137210"/>
                    </a:lnTo>
                  </a:path>
                </a:pathLst>
              </a:cu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6" name="Graphic 95" descr="Eye">
              <a:extLst>
                <a:ext uri="{FF2B5EF4-FFF2-40B4-BE49-F238E27FC236}">
                  <a16:creationId xmlns:a16="http://schemas.microsoft.com/office/drawing/2014/main" id="{6B4B15D6-4E0D-FD48-9F3F-C97194C51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32568" y="1915550"/>
              <a:ext cx="870175" cy="870175"/>
            </a:xfrm>
            <a:prstGeom prst="rect">
              <a:avLst/>
            </a:prstGeom>
          </p:spPr>
        </p:pic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2D28339-B4E9-8343-9697-A956CF622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8821" y="259264"/>
            <a:ext cx="3498212" cy="218638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592C429-BC28-3F42-8BDB-EEC458001FEC}"/>
              </a:ext>
            </a:extLst>
          </p:cNvPr>
          <p:cNvSpPr txBox="1"/>
          <p:nvPr/>
        </p:nvSpPr>
        <p:spPr>
          <a:xfrm>
            <a:off x="5686681" y="2701204"/>
            <a:ext cx="21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System Under Test</a:t>
            </a:r>
          </a:p>
        </p:txBody>
      </p:sp>
    </p:spTree>
    <p:extLst>
      <p:ext uri="{BB962C8B-B14F-4D97-AF65-F5344CB8AC3E}">
        <p14:creationId xmlns:p14="http://schemas.microsoft.com/office/powerpoint/2010/main" val="18635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72"/>
    </mc:Choice>
    <mc:Fallback xmlns="">
      <p:transition spd="slow" advTm="1680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FE17A5-0E41-483C-AE7A-1063AC58CA03}"/>
              </a:ext>
            </a:extLst>
          </p:cNvPr>
          <p:cNvSpPr/>
          <p:nvPr/>
        </p:nvSpPr>
        <p:spPr bwMode="auto">
          <a:xfrm>
            <a:off x="1" y="1436077"/>
            <a:ext cx="9144000" cy="2271345"/>
          </a:xfrm>
          <a:prstGeom prst="rect">
            <a:avLst/>
          </a:prstGeom>
          <a:solidFill>
            <a:srgbClr val="595A5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8279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17" y="217133"/>
            <a:ext cx="8069693" cy="674749"/>
          </a:xfrm>
        </p:spPr>
        <p:txBody>
          <a:bodyPr/>
          <a:lstStyle/>
          <a:p>
            <a: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RoboMaker</a:t>
            </a:r>
            <a:br>
              <a:rPr lang="en-US" dirty="0"/>
            </a:br>
            <a:r>
              <a:rPr lang="en-US" dirty="0"/>
              <a:t>Simulation</a:t>
            </a:r>
          </a:p>
        </p:txBody>
      </p:sp>
      <p:sp>
        <p:nvSpPr>
          <p:cNvPr id="76" name="Content Placeholder 8">
            <a:extLst>
              <a:ext uri="{FF2B5EF4-FFF2-40B4-BE49-F238E27FC236}">
                <a16:creationId xmlns:a16="http://schemas.microsoft.com/office/drawing/2014/main" id="{3EB69176-D162-400F-9471-1B96210C15A7}"/>
              </a:ext>
            </a:extLst>
          </p:cNvPr>
          <p:cNvSpPr txBox="1">
            <a:spLocks/>
          </p:cNvSpPr>
          <p:nvPr/>
        </p:nvSpPr>
        <p:spPr>
          <a:xfrm>
            <a:off x="-22647" y="2008443"/>
            <a:ext cx="4932446" cy="1154162"/>
          </a:xfrm>
          <a:prstGeom prst="rect">
            <a:avLst/>
          </a:prstGeom>
        </p:spPr>
        <p:txBody>
          <a:bodyPr lIns="114300" tIns="91440" rIns="114300" bIns="91440" anchor="ctr" anchorCtr="0"/>
          <a:lstStyle>
            <a:defPPr>
              <a:defRPr lang="en-US"/>
            </a:defPPr>
            <a:lvl1pPr marR="0" indent="0" defTabSz="109727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b="0" spc="0" baseline="0">
                <a:solidFill>
                  <a:schemeClr val="tx1"/>
                </a:solidFill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38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231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4123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1016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defTabSz="1097278">
              <a:spcBef>
                <a:spcPct val="20000"/>
              </a:spcBef>
              <a:buFont typeface="Arial" pitchFamily="34" charset="0"/>
              <a:buChar char="•"/>
              <a:defRPr sz="2353">
                <a:solidFill>
                  <a:schemeClr val="tx1"/>
                </a:solidFill>
              </a:defRPr>
            </a:lvl6pPr>
            <a:lvl7pPr marL="3566153" indent="-274320" defTabSz="1097278">
              <a:spcBef>
                <a:spcPct val="20000"/>
              </a:spcBef>
              <a:buFont typeface="Arial" pitchFamily="34" charset="0"/>
              <a:buChar char="•"/>
              <a:defRPr sz="2353">
                <a:solidFill>
                  <a:schemeClr val="tx1"/>
                </a:solidFill>
              </a:defRPr>
            </a:lvl7pPr>
            <a:lvl8pPr marL="4114792" indent="-274320" defTabSz="1097278">
              <a:spcBef>
                <a:spcPct val="20000"/>
              </a:spcBef>
              <a:buFont typeface="Arial" pitchFamily="34" charset="0"/>
              <a:buChar char="•"/>
              <a:defRPr sz="2353">
                <a:solidFill>
                  <a:schemeClr val="tx1"/>
                </a:solidFill>
              </a:defRPr>
            </a:lvl8pPr>
            <a:lvl9pPr marL="4663432" indent="-274320" defTabSz="1097278">
              <a:spcBef>
                <a:spcPct val="20000"/>
              </a:spcBef>
              <a:buFont typeface="Arial" pitchFamily="34" charset="0"/>
              <a:buChar char="•"/>
              <a:defRPr sz="2353">
                <a:solidFill>
                  <a:schemeClr val="tx1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Pre-built virtual 3D worlds provided out of box, or bring your own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Zero infrastructure to provision, configure or manage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Run multiple simulations in parallel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Auto-scale based on simulation complexity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Pay-as-you-go simulation resource consumption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6B449F9-9ADC-47BD-AA42-2165E9B60B6F}"/>
              </a:ext>
            </a:extLst>
          </p:cNvPr>
          <p:cNvGrpSpPr/>
          <p:nvPr/>
        </p:nvGrpSpPr>
        <p:grpSpPr>
          <a:xfrm>
            <a:off x="184695" y="400524"/>
            <a:ext cx="689423" cy="351830"/>
            <a:chOff x="7946638" y="2101724"/>
            <a:chExt cx="2452507" cy="125157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A2DE4B-8B7E-41AB-A3A5-679588EC7C63}"/>
                </a:ext>
              </a:extLst>
            </p:cNvPr>
            <p:cNvSpPr/>
            <p:nvPr/>
          </p:nvSpPr>
          <p:spPr>
            <a:xfrm>
              <a:off x="9536768" y="2329647"/>
              <a:ext cx="39987" cy="599798"/>
            </a:xfrm>
            <a:custGeom>
              <a:avLst/>
              <a:gdLst>
                <a:gd name="connsiteX0" fmla="*/ 14288 w 28575"/>
                <a:gd name="connsiteY0" fmla="*/ 14288 h 428625"/>
                <a:gd name="connsiteX1" fmla="*/ 14288 w 28575"/>
                <a:gd name="connsiteY1" fmla="*/ 41624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28625">
                  <a:moveTo>
                    <a:pt x="14288" y="14288"/>
                  </a:moveTo>
                  <a:lnTo>
                    <a:pt x="14288" y="416243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30F1488-5D81-40D8-8D98-6B8349D2DFAF}"/>
                </a:ext>
              </a:extLst>
            </p:cNvPr>
            <p:cNvSpPr/>
            <p:nvPr/>
          </p:nvSpPr>
          <p:spPr>
            <a:xfrm>
              <a:off x="7946638" y="3313315"/>
              <a:ext cx="2452507" cy="39987"/>
            </a:xfrm>
            <a:custGeom>
              <a:avLst/>
              <a:gdLst>
                <a:gd name="connsiteX0" fmla="*/ 14288 w 1752600"/>
                <a:gd name="connsiteY0" fmla="*/ 14288 h 28575"/>
                <a:gd name="connsiteX1" fmla="*/ 1739265 w 17526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2600" h="28575">
                  <a:moveTo>
                    <a:pt x="14288" y="14288"/>
                  </a:moveTo>
                  <a:lnTo>
                    <a:pt x="1739265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CEEBAB2-B2DC-4182-9571-B875F3E651EA}"/>
                </a:ext>
              </a:extLst>
            </p:cNvPr>
            <p:cNvSpPr/>
            <p:nvPr/>
          </p:nvSpPr>
          <p:spPr>
            <a:xfrm>
              <a:off x="8641070" y="2251006"/>
              <a:ext cx="1252911" cy="666442"/>
            </a:xfrm>
            <a:custGeom>
              <a:avLst/>
              <a:gdLst>
                <a:gd name="connsiteX0" fmla="*/ 14288 w 895350"/>
                <a:gd name="connsiteY0" fmla="*/ 274320 h 476250"/>
                <a:gd name="connsiteX1" fmla="*/ 14288 w 895350"/>
                <a:gd name="connsiteY1" fmla="*/ 25717 h 476250"/>
                <a:gd name="connsiteX2" fmla="*/ 25718 w 895350"/>
                <a:gd name="connsiteY2" fmla="*/ 14288 h 476250"/>
                <a:gd name="connsiteX3" fmla="*/ 878205 w 895350"/>
                <a:gd name="connsiteY3" fmla="*/ 14288 h 476250"/>
                <a:gd name="connsiteX4" fmla="*/ 889635 w 895350"/>
                <a:gd name="connsiteY4" fmla="*/ 25717 h 476250"/>
                <a:gd name="connsiteX5" fmla="*/ 889635 w 895350"/>
                <a:gd name="connsiteY5" fmla="*/ 46196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350" h="476250">
                  <a:moveTo>
                    <a:pt x="14288" y="274320"/>
                  </a:moveTo>
                  <a:lnTo>
                    <a:pt x="14288" y="25717"/>
                  </a:lnTo>
                  <a:cubicBezTo>
                    <a:pt x="14288" y="19050"/>
                    <a:pt x="19050" y="14288"/>
                    <a:pt x="25718" y="14288"/>
                  </a:cubicBezTo>
                  <a:lnTo>
                    <a:pt x="878205" y="14288"/>
                  </a:lnTo>
                  <a:cubicBezTo>
                    <a:pt x="884873" y="14288"/>
                    <a:pt x="889635" y="19050"/>
                    <a:pt x="889635" y="25717"/>
                  </a:cubicBezTo>
                  <a:lnTo>
                    <a:pt x="889635" y="461963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9209176-0488-42B5-9D92-0E53B0EE19E8}"/>
                </a:ext>
              </a:extLst>
            </p:cNvPr>
            <p:cNvSpPr/>
            <p:nvPr/>
          </p:nvSpPr>
          <p:spPr>
            <a:xfrm>
              <a:off x="8858331" y="2897455"/>
              <a:ext cx="866375" cy="39987"/>
            </a:xfrm>
            <a:custGeom>
              <a:avLst/>
              <a:gdLst>
                <a:gd name="connsiteX0" fmla="*/ 613410 w 619125"/>
                <a:gd name="connsiteY0" fmla="*/ 14288 h 28575"/>
                <a:gd name="connsiteX1" fmla="*/ 14288 w 619125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25" h="28575">
                  <a:moveTo>
                    <a:pt x="613410" y="14288"/>
                  </a:moveTo>
                  <a:lnTo>
                    <a:pt x="1428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58B4775-3055-4E25-B44B-3B1750DED502}"/>
                </a:ext>
              </a:extLst>
            </p:cNvPr>
            <p:cNvSpPr/>
            <p:nvPr/>
          </p:nvSpPr>
          <p:spPr>
            <a:xfrm>
              <a:off x="9068927" y="3114716"/>
              <a:ext cx="39987" cy="226590"/>
            </a:xfrm>
            <a:custGeom>
              <a:avLst/>
              <a:gdLst>
                <a:gd name="connsiteX0" fmla="*/ 14287 w 28575"/>
                <a:gd name="connsiteY0" fmla="*/ 156210 h 161925"/>
                <a:gd name="connsiteX1" fmla="*/ 14287 w 28575"/>
                <a:gd name="connsiteY1" fmla="*/ 1428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61925">
                  <a:moveTo>
                    <a:pt x="14287" y="156210"/>
                  </a:moveTo>
                  <a:lnTo>
                    <a:pt x="14287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3048AC8-F255-4A86-AA7B-8ECED70D3641}"/>
                </a:ext>
              </a:extLst>
            </p:cNvPr>
            <p:cNvSpPr/>
            <p:nvPr/>
          </p:nvSpPr>
          <p:spPr>
            <a:xfrm>
              <a:off x="9438135" y="3114716"/>
              <a:ext cx="39987" cy="226590"/>
            </a:xfrm>
            <a:custGeom>
              <a:avLst/>
              <a:gdLst>
                <a:gd name="connsiteX0" fmla="*/ 14288 w 28575"/>
                <a:gd name="connsiteY0" fmla="*/ 14288 h 161925"/>
                <a:gd name="connsiteX1" fmla="*/ 14288 w 28575"/>
                <a:gd name="connsiteY1" fmla="*/ 15621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61925">
                  <a:moveTo>
                    <a:pt x="14288" y="14288"/>
                  </a:moveTo>
                  <a:lnTo>
                    <a:pt x="14288" y="15621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CBFF2B3-8749-4BEB-AE08-122E7142AB42}"/>
                </a:ext>
              </a:extLst>
            </p:cNvPr>
            <p:cNvSpPr/>
            <p:nvPr/>
          </p:nvSpPr>
          <p:spPr>
            <a:xfrm>
              <a:off x="8858331" y="2953436"/>
              <a:ext cx="986334" cy="39987"/>
            </a:xfrm>
            <a:custGeom>
              <a:avLst/>
              <a:gdLst>
                <a:gd name="connsiteX0" fmla="*/ 692468 w 704850"/>
                <a:gd name="connsiteY0" fmla="*/ 14288 h 28575"/>
                <a:gd name="connsiteX1" fmla="*/ 14288 w 70485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850" h="28575">
                  <a:moveTo>
                    <a:pt x="692468" y="14288"/>
                  </a:moveTo>
                  <a:lnTo>
                    <a:pt x="1428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1DDA2AD-A6ED-4357-B33B-30C06DC5C897}"/>
                </a:ext>
              </a:extLst>
            </p:cNvPr>
            <p:cNvSpPr/>
            <p:nvPr/>
          </p:nvSpPr>
          <p:spPr>
            <a:xfrm>
              <a:off x="8858331" y="3118714"/>
              <a:ext cx="586469" cy="39987"/>
            </a:xfrm>
            <a:custGeom>
              <a:avLst/>
              <a:gdLst>
                <a:gd name="connsiteX0" fmla="*/ 14288 w 419100"/>
                <a:gd name="connsiteY0" fmla="*/ 14288 h 28575"/>
                <a:gd name="connsiteX1" fmla="*/ 412432 w 419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28575">
                  <a:moveTo>
                    <a:pt x="14288" y="14288"/>
                  </a:moveTo>
                  <a:lnTo>
                    <a:pt x="412432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AD444C7-DE17-4326-B899-C6781BAAFC90}"/>
                </a:ext>
              </a:extLst>
            </p:cNvPr>
            <p:cNvSpPr/>
            <p:nvPr/>
          </p:nvSpPr>
          <p:spPr>
            <a:xfrm>
              <a:off x="8974291" y="3118714"/>
              <a:ext cx="533154" cy="39987"/>
            </a:xfrm>
            <a:custGeom>
              <a:avLst/>
              <a:gdLst>
                <a:gd name="connsiteX0" fmla="*/ 14287 w 381000"/>
                <a:gd name="connsiteY0" fmla="*/ 14288 h 28575"/>
                <a:gd name="connsiteX1" fmla="*/ 369570 w 3810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28575">
                  <a:moveTo>
                    <a:pt x="14287" y="14288"/>
                  </a:moveTo>
                  <a:lnTo>
                    <a:pt x="3695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F92D914-FCA3-4936-B951-9E11FB18D94A}"/>
                </a:ext>
              </a:extLst>
            </p:cNvPr>
            <p:cNvSpPr/>
            <p:nvPr/>
          </p:nvSpPr>
          <p:spPr>
            <a:xfrm>
              <a:off x="8130576" y="2657536"/>
              <a:ext cx="159946" cy="693100"/>
            </a:xfrm>
            <a:custGeom>
              <a:avLst/>
              <a:gdLst>
                <a:gd name="connsiteX0" fmla="*/ 14288 w 114300"/>
                <a:gd name="connsiteY0" fmla="*/ 483870 h 495300"/>
                <a:gd name="connsiteX1" fmla="*/ 14288 w 114300"/>
                <a:gd name="connsiteY1" fmla="*/ 38100 h 495300"/>
                <a:gd name="connsiteX2" fmla="*/ 38100 w 114300"/>
                <a:gd name="connsiteY2" fmla="*/ 14288 h 495300"/>
                <a:gd name="connsiteX3" fmla="*/ 88583 w 114300"/>
                <a:gd name="connsiteY3" fmla="*/ 14288 h 495300"/>
                <a:gd name="connsiteX4" fmla="*/ 101918 w 114300"/>
                <a:gd name="connsiteY4" fmla="*/ 1428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495300">
                  <a:moveTo>
                    <a:pt x="14288" y="483870"/>
                  </a:moveTo>
                  <a:lnTo>
                    <a:pt x="14288" y="38100"/>
                  </a:lnTo>
                  <a:cubicBezTo>
                    <a:pt x="14288" y="24765"/>
                    <a:pt x="24765" y="14288"/>
                    <a:pt x="38100" y="14288"/>
                  </a:cubicBezTo>
                  <a:lnTo>
                    <a:pt x="88583" y="14288"/>
                  </a:lnTo>
                  <a:lnTo>
                    <a:pt x="101918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3DBE57F-6361-490C-BA11-6002FAAE4F25}"/>
                </a:ext>
              </a:extLst>
            </p:cNvPr>
            <p:cNvSpPr/>
            <p:nvPr/>
          </p:nvSpPr>
          <p:spPr>
            <a:xfrm>
              <a:off x="8370494" y="2656203"/>
              <a:ext cx="466509" cy="693100"/>
            </a:xfrm>
            <a:custGeom>
              <a:avLst/>
              <a:gdLst>
                <a:gd name="connsiteX0" fmla="*/ 14288 w 333375"/>
                <a:gd name="connsiteY0" fmla="*/ 14288 h 495300"/>
                <a:gd name="connsiteX1" fmla="*/ 298133 w 333375"/>
                <a:gd name="connsiteY1" fmla="*/ 14288 h 495300"/>
                <a:gd name="connsiteX2" fmla="*/ 321945 w 333375"/>
                <a:gd name="connsiteY2" fmla="*/ 38100 h 495300"/>
                <a:gd name="connsiteX3" fmla="*/ 321945 w 333375"/>
                <a:gd name="connsiteY3" fmla="*/ 48291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495300">
                  <a:moveTo>
                    <a:pt x="14288" y="14288"/>
                  </a:moveTo>
                  <a:lnTo>
                    <a:pt x="298133" y="14288"/>
                  </a:lnTo>
                  <a:cubicBezTo>
                    <a:pt x="311468" y="14288"/>
                    <a:pt x="321945" y="24765"/>
                    <a:pt x="321945" y="38100"/>
                  </a:cubicBezTo>
                  <a:lnTo>
                    <a:pt x="321945" y="48291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016A1D1-B802-41D5-B84D-1D61DC8E9AAA}"/>
                </a:ext>
              </a:extLst>
            </p:cNvPr>
            <p:cNvSpPr/>
            <p:nvPr/>
          </p:nvSpPr>
          <p:spPr>
            <a:xfrm>
              <a:off x="8286523" y="2656204"/>
              <a:ext cx="79973" cy="39987"/>
            </a:xfrm>
            <a:custGeom>
              <a:avLst/>
              <a:gdLst>
                <a:gd name="connsiteX0" fmla="*/ 14288 w 57150"/>
                <a:gd name="connsiteY0" fmla="*/ 14287 h 28575"/>
                <a:gd name="connsiteX1" fmla="*/ 46672 w 571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28575">
                  <a:moveTo>
                    <a:pt x="14288" y="14287"/>
                  </a:moveTo>
                  <a:lnTo>
                    <a:pt x="46672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D81CBDF-20DD-47B7-BE79-FE285823E270}"/>
                </a:ext>
              </a:extLst>
            </p:cNvPr>
            <p:cNvSpPr/>
            <p:nvPr/>
          </p:nvSpPr>
          <p:spPr>
            <a:xfrm>
              <a:off x="8130576" y="2726846"/>
              <a:ext cx="706429" cy="39987"/>
            </a:xfrm>
            <a:custGeom>
              <a:avLst/>
              <a:gdLst>
                <a:gd name="connsiteX0" fmla="*/ 14288 w 504825"/>
                <a:gd name="connsiteY0" fmla="*/ 14288 h 28575"/>
                <a:gd name="connsiteX1" fmla="*/ 493395 w 504825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 h="28575">
                  <a:moveTo>
                    <a:pt x="14288" y="14288"/>
                  </a:moveTo>
                  <a:lnTo>
                    <a:pt x="493395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640CD62-7994-4915-AB63-003963D8A4A9}"/>
                </a:ext>
              </a:extLst>
            </p:cNvPr>
            <p:cNvSpPr/>
            <p:nvPr/>
          </p:nvSpPr>
          <p:spPr>
            <a:xfrm>
              <a:off x="8183892" y="2774830"/>
              <a:ext cx="599798" cy="453181"/>
            </a:xfrm>
            <a:custGeom>
              <a:avLst/>
              <a:gdLst>
                <a:gd name="connsiteX0" fmla="*/ 14287 w 428625"/>
                <a:gd name="connsiteY0" fmla="*/ 14288 h 323850"/>
                <a:gd name="connsiteX1" fmla="*/ 419100 w 428625"/>
                <a:gd name="connsiteY1" fmla="*/ 14288 h 323850"/>
                <a:gd name="connsiteX2" fmla="*/ 419100 w 428625"/>
                <a:gd name="connsiteY2" fmla="*/ 311467 h 323850"/>
                <a:gd name="connsiteX3" fmla="*/ 14287 w 428625"/>
                <a:gd name="connsiteY3" fmla="*/ 311467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25" h="323850">
                  <a:moveTo>
                    <a:pt x="14287" y="14288"/>
                  </a:moveTo>
                  <a:lnTo>
                    <a:pt x="419100" y="14288"/>
                  </a:lnTo>
                  <a:lnTo>
                    <a:pt x="419100" y="311467"/>
                  </a:lnTo>
                  <a:lnTo>
                    <a:pt x="14287" y="31146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F9FC810-1DED-4F87-959C-FEDFBF96CBAD}"/>
                </a:ext>
              </a:extLst>
            </p:cNvPr>
            <p:cNvSpPr/>
            <p:nvPr/>
          </p:nvSpPr>
          <p:spPr>
            <a:xfrm>
              <a:off x="9736701" y="2885459"/>
              <a:ext cx="213261" cy="159946"/>
            </a:xfrm>
            <a:custGeom>
              <a:avLst/>
              <a:gdLst>
                <a:gd name="connsiteX0" fmla="*/ 80963 w 152400"/>
                <a:gd name="connsiteY0" fmla="*/ 108585 h 114300"/>
                <a:gd name="connsiteX1" fmla="*/ 80963 w 152400"/>
                <a:gd name="connsiteY1" fmla="*/ 101918 h 114300"/>
                <a:gd name="connsiteX2" fmla="*/ 102870 w 152400"/>
                <a:gd name="connsiteY2" fmla="*/ 80010 h 114300"/>
                <a:gd name="connsiteX3" fmla="*/ 124777 w 152400"/>
                <a:gd name="connsiteY3" fmla="*/ 80010 h 114300"/>
                <a:gd name="connsiteX4" fmla="*/ 146685 w 152400"/>
                <a:gd name="connsiteY4" fmla="*/ 58103 h 114300"/>
                <a:gd name="connsiteX5" fmla="*/ 124777 w 152400"/>
                <a:gd name="connsiteY5" fmla="*/ 36195 h 114300"/>
                <a:gd name="connsiteX6" fmla="*/ 36195 w 152400"/>
                <a:gd name="connsiteY6" fmla="*/ 36195 h 114300"/>
                <a:gd name="connsiteX7" fmla="*/ 14288 w 152400"/>
                <a:gd name="connsiteY7" fmla="*/ 1428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14300">
                  <a:moveTo>
                    <a:pt x="80963" y="108585"/>
                  </a:moveTo>
                  <a:lnTo>
                    <a:pt x="80963" y="101918"/>
                  </a:lnTo>
                  <a:cubicBezTo>
                    <a:pt x="80963" y="89535"/>
                    <a:pt x="90488" y="80010"/>
                    <a:pt x="102870" y="80010"/>
                  </a:cubicBezTo>
                  <a:lnTo>
                    <a:pt x="124777" y="80010"/>
                  </a:lnTo>
                  <a:cubicBezTo>
                    <a:pt x="137160" y="80010"/>
                    <a:pt x="146685" y="70485"/>
                    <a:pt x="146685" y="58103"/>
                  </a:cubicBezTo>
                  <a:cubicBezTo>
                    <a:pt x="146685" y="45720"/>
                    <a:pt x="137160" y="36195"/>
                    <a:pt x="124777" y="36195"/>
                  </a:cubicBezTo>
                  <a:lnTo>
                    <a:pt x="36195" y="36195"/>
                  </a:lnTo>
                  <a:cubicBezTo>
                    <a:pt x="23813" y="36195"/>
                    <a:pt x="14288" y="26670"/>
                    <a:pt x="14288" y="1428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32A9A4A-4F77-4DAD-B4E2-5C77FAF40F43}"/>
                </a:ext>
              </a:extLst>
            </p:cNvPr>
            <p:cNvSpPr/>
            <p:nvPr/>
          </p:nvSpPr>
          <p:spPr>
            <a:xfrm>
              <a:off x="9560760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C3499A4-C2AC-4032-A4BB-30F5C51F9BEA}"/>
                </a:ext>
              </a:extLst>
            </p:cNvPr>
            <p:cNvSpPr/>
            <p:nvPr/>
          </p:nvSpPr>
          <p:spPr>
            <a:xfrm>
              <a:off x="9643399" y="3069398"/>
              <a:ext cx="79973" cy="79973"/>
            </a:xfrm>
            <a:custGeom>
              <a:avLst/>
              <a:gdLst>
                <a:gd name="connsiteX0" fmla="*/ 14288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53FF7EF-7B54-4E6E-9323-2D2077D67C23}"/>
                </a:ext>
              </a:extLst>
            </p:cNvPr>
            <p:cNvSpPr/>
            <p:nvPr/>
          </p:nvSpPr>
          <p:spPr>
            <a:xfrm>
              <a:off x="9643399" y="3152037"/>
              <a:ext cx="79973" cy="79973"/>
            </a:xfrm>
            <a:custGeom>
              <a:avLst/>
              <a:gdLst>
                <a:gd name="connsiteX0" fmla="*/ 14288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ECA32E8-D559-4914-B4A3-32A8369763FC}"/>
                </a:ext>
              </a:extLst>
            </p:cNvPr>
            <p:cNvSpPr/>
            <p:nvPr/>
          </p:nvSpPr>
          <p:spPr>
            <a:xfrm>
              <a:off x="9726038" y="3069398"/>
              <a:ext cx="79973" cy="79973"/>
            </a:xfrm>
            <a:custGeom>
              <a:avLst/>
              <a:gdLst>
                <a:gd name="connsiteX0" fmla="*/ 14288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4EB6CE-3325-447E-8FD0-FDF62B5D69B6}"/>
                </a:ext>
              </a:extLst>
            </p:cNvPr>
            <p:cNvSpPr/>
            <p:nvPr/>
          </p:nvSpPr>
          <p:spPr>
            <a:xfrm>
              <a:off x="9808677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0B336CB-1F18-44DD-9841-B92F882B245A}"/>
                </a:ext>
              </a:extLst>
            </p:cNvPr>
            <p:cNvSpPr/>
            <p:nvPr/>
          </p:nvSpPr>
          <p:spPr>
            <a:xfrm>
              <a:off x="9891315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8C2DE0B-758C-44FF-8854-F2F339A8E605}"/>
                </a:ext>
              </a:extLst>
            </p:cNvPr>
            <p:cNvSpPr/>
            <p:nvPr/>
          </p:nvSpPr>
          <p:spPr>
            <a:xfrm>
              <a:off x="9975288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047E79F-D7A5-474A-9EA4-687D077255AD}"/>
                </a:ext>
              </a:extLst>
            </p:cNvPr>
            <p:cNvSpPr/>
            <p:nvPr/>
          </p:nvSpPr>
          <p:spPr>
            <a:xfrm>
              <a:off x="10057927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F54466F-C833-4FEC-ACC9-F75CAD28906B}"/>
                </a:ext>
              </a:extLst>
            </p:cNvPr>
            <p:cNvSpPr/>
            <p:nvPr/>
          </p:nvSpPr>
          <p:spPr>
            <a:xfrm>
              <a:off x="9726038" y="3152037"/>
              <a:ext cx="79973" cy="79973"/>
            </a:xfrm>
            <a:custGeom>
              <a:avLst/>
              <a:gdLst>
                <a:gd name="connsiteX0" fmla="*/ 14288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4E2F4EB-50CB-41B7-9352-7AF1033A1BB2}"/>
                </a:ext>
              </a:extLst>
            </p:cNvPr>
            <p:cNvSpPr/>
            <p:nvPr/>
          </p:nvSpPr>
          <p:spPr>
            <a:xfrm>
              <a:off x="9808677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5411F15-2059-4E7D-91C4-244F966E7547}"/>
                </a:ext>
              </a:extLst>
            </p:cNvPr>
            <p:cNvSpPr/>
            <p:nvPr/>
          </p:nvSpPr>
          <p:spPr>
            <a:xfrm>
              <a:off x="9891315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389A6F5-0C7D-4A34-9167-7D9FEC9B9C94}"/>
                </a:ext>
              </a:extLst>
            </p:cNvPr>
            <p:cNvSpPr/>
            <p:nvPr/>
          </p:nvSpPr>
          <p:spPr>
            <a:xfrm>
              <a:off x="9975288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50CCDA6-6542-4756-8CA9-4158BD2DE001}"/>
                </a:ext>
              </a:extLst>
            </p:cNvPr>
            <p:cNvSpPr/>
            <p:nvPr/>
          </p:nvSpPr>
          <p:spPr>
            <a:xfrm>
              <a:off x="10057927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5A64E0F-2505-4774-A714-C7BF671F9D53}"/>
                </a:ext>
              </a:extLst>
            </p:cNvPr>
            <p:cNvSpPr/>
            <p:nvPr/>
          </p:nvSpPr>
          <p:spPr>
            <a:xfrm>
              <a:off x="9560760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4EE4701-D10D-4816-BC3D-1C4F069E8660}"/>
                </a:ext>
              </a:extLst>
            </p:cNvPr>
            <p:cNvSpPr/>
            <p:nvPr/>
          </p:nvSpPr>
          <p:spPr>
            <a:xfrm>
              <a:off x="9726038" y="3234676"/>
              <a:ext cx="239919" cy="79973"/>
            </a:xfrm>
            <a:custGeom>
              <a:avLst/>
              <a:gdLst>
                <a:gd name="connsiteX0" fmla="*/ 14288 w 171450"/>
                <a:gd name="connsiteY0" fmla="*/ 14288 h 57150"/>
                <a:gd name="connsiteX1" fmla="*/ 161925 w 171450"/>
                <a:gd name="connsiteY1" fmla="*/ 14288 h 57150"/>
                <a:gd name="connsiteX2" fmla="*/ 161925 w 171450"/>
                <a:gd name="connsiteY2" fmla="*/ 43815 h 57150"/>
                <a:gd name="connsiteX3" fmla="*/ 14288 w 1714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57150">
                  <a:moveTo>
                    <a:pt x="14288" y="14288"/>
                  </a:moveTo>
                  <a:lnTo>
                    <a:pt x="161925" y="14288"/>
                  </a:lnTo>
                  <a:lnTo>
                    <a:pt x="16192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A72413-C50D-4F82-9469-53C21FB17E58}"/>
                </a:ext>
              </a:extLst>
            </p:cNvPr>
            <p:cNvSpPr/>
            <p:nvPr/>
          </p:nvSpPr>
          <p:spPr>
            <a:xfrm>
              <a:off x="9508777" y="3017415"/>
              <a:ext cx="679771" cy="293234"/>
            </a:xfrm>
            <a:custGeom>
              <a:avLst/>
              <a:gdLst>
                <a:gd name="connsiteX0" fmla="*/ 14288 w 485775"/>
                <a:gd name="connsiteY0" fmla="*/ 203835 h 209550"/>
                <a:gd name="connsiteX1" fmla="*/ 14288 w 485775"/>
                <a:gd name="connsiteY1" fmla="*/ 29528 h 209550"/>
                <a:gd name="connsiteX2" fmla="*/ 29528 w 485775"/>
                <a:gd name="connsiteY2" fmla="*/ 14288 h 209550"/>
                <a:gd name="connsiteX3" fmla="*/ 458153 w 485775"/>
                <a:gd name="connsiteY3" fmla="*/ 14288 h 209550"/>
                <a:gd name="connsiteX4" fmla="*/ 473392 w 485775"/>
                <a:gd name="connsiteY4" fmla="*/ 29528 h 209550"/>
                <a:gd name="connsiteX5" fmla="*/ 473392 w 485775"/>
                <a:gd name="connsiteY5" fmla="*/ 20383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775" h="209550">
                  <a:moveTo>
                    <a:pt x="14288" y="203835"/>
                  </a:moveTo>
                  <a:lnTo>
                    <a:pt x="14288" y="29528"/>
                  </a:lnTo>
                  <a:cubicBezTo>
                    <a:pt x="14288" y="20955"/>
                    <a:pt x="20955" y="14288"/>
                    <a:pt x="29528" y="14288"/>
                  </a:cubicBezTo>
                  <a:lnTo>
                    <a:pt x="458153" y="14288"/>
                  </a:lnTo>
                  <a:cubicBezTo>
                    <a:pt x="466725" y="14288"/>
                    <a:pt x="473392" y="20955"/>
                    <a:pt x="473392" y="29528"/>
                  </a:cubicBezTo>
                  <a:lnTo>
                    <a:pt x="473392" y="203835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C266029-E2AD-42A7-B258-E37DE2EA0AF9}"/>
                </a:ext>
              </a:extLst>
            </p:cNvPr>
            <p:cNvSpPr/>
            <p:nvPr/>
          </p:nvSpPr>
          <p:spPr>
            <a:xfrm>
              <a:off x="9536768" y="2506921"/>
              <a:ext cx="293234" cy="39987"/>
            </a:xfrm>
            <a:custGeom>
              <a:avLst/>
              <a:gdLst>
                <a:gd name="connsiteX0" fmla="*/ 14288 w 209550"/>
                <a:gd name="connsiteY0" fmla="*/ 14287 h 28575"/>
                <a:gd name="connsiteX1" fmla="*/ 203835 w 2095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8575">
                  <a:moveTo>
                    <a:pt x="14288" y="14287"/>
                  </a:moveTo>
                  <a:lnTo>
                    <a:pt x="203835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90AB916-4F91-43AF-886F-5CB59383D8D0}"/>
                </a:ext>
              </a:extLst>
            </p:cNvPr>
            <p:cNvSpPr/>
            <p:nvPr/>
          </p:nvSpPr>
          <p:spPr>
            <a:xfrm>
              <a:off x="8383824" y="2981428"/>
              <a:ext cx="79973" cy="79973"/>
            </a:xfrm>
            <a:custGeom>
              <a:avLst/>
              <a:gdLst>
                <a:gd name="connsiteX0" fmla="*/ 44768 w 57150"/>
                <a:gd name="connsiteY0" fmla="*/ 29527 h 57150"/>
                <a:gd name="connsiteX1" fmla="*/ 29528 w 57150"/>
                <a:gd name="connsiteY1" fmla="*/ 44767 h 57150"/>
                <a:gd name="connsiteX2" fmla="*/ 14288 w 57150"/>
                <a:gd name="connsiteY2" fmla="*/ 29527 h 57150"/>
                <a:gd name="connsiteX3" fmla="*/ 29528 w 57150"/>
                <a:gd name="connsiteY3" fmla="*/ 14288 h 57150"/>
                <a:gd name="connsiteX4" fmla="*/ 44768 w 57150"/>
                <a:gd name="connsiteY4" fmla="*/ 295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4768" y="29527"/>
                  </a:moveTo>
                  <a:cubicBezTo>
                    <a:pt x="44768" y="37944"/>
                    <a:pt x="37944" y="44767"/>
                    <a:pt x="29528" y="44767"/>
                  </a:cubicBezTo>
                  <a:cubicBezTo>
                    <a:pt x="21111" y="44767"/>
                    <a:pt x="14288" y="37944"/>
                    <a:pt x="14288" y="29527"/>
                  </a:cubicBezTo>
                  <a:cubicBezTo>
                    <a:pt x="14288" y="21111"/>
                    <a:pt x="21111" y="14288"/>
                    <a:pt x="29528" y="14288"/>
                  </a:cubicBezTo>
                  <a:cubicBezTo>
                    <a:pt x="37944" y="14288"/>
                    <a:pt x="44768" y="21111"/>
                    <a:pt x="44768" y="29527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CEA41BF-D79B-4762-B21A-EBFC1549840D}"/>
                </a:ext>
              </a:extLst>
            </p:cNvPr>
            <p:cNvSpPr/>
            <p:nvPr/>
          </p:nvSpPr>
          <p:spPr>
            <a:xfrm>
              <a:off x="8503784" y="2981428"/>
              <a:ext cx="79973" cy="79973"/>
            </a:xfrm>
            <a:custGeom>
              <a:avLst/>
              <a:gdLst>
                <a:gd name="connsiteX0" fmla="*/ 44768 w 57150"/>
                <a:gd name="connsiteY0" fmla="*/ 29527 h 57150"/>
                <a:gd name="connsiteX1" fmla="*/ 29528 w 57150"/>
                <a:gd name="connsiteY1" fmla="*/ 44767 h 57150"/>
                <a:gd name="connsiteX2" fmla="*/ 14288 w 57150"/>
                <a:gd name="connsiteY2" fmla="*/ 29527 h 57150"/>
                <a:gd name="connsiteX3" fmla="*/ 29528 w 57150"/>
                <a:gd name="connsiteY3" fmla="*/ 14288 h 57150"/>
                <a:gd name="connsiteX4" fmla="*/ 44768 w 57150"/>
                <a:gd name="connsiteY4" fmla="*/ 295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4768" y="29527"/>
                  </a:moveTo>
                  <a:cubicBezTo>
                    <a:pt x="44768" y="37944"/>
                    <a:pt x="37944" y="44767"/>
                    <a:pt x="29528" y="44767"/>
                  </a:cubicBezTo>
                  <a:cubicBezTo>
                    <a:pt x="21111" y="44767"/>
                    <a:pt x="14288" y="37944"/>
                    <a:pt x="14288" y="29527"/>
                  </a:cubicBezTo>
                  <a:cubicBezTo>
                    <a:pt x="14288" y="21111"/>
                    <a:pt x="21111" y="14288"/>
                    <a:pt x="29528" y="14288"/>
                  </a:cubicBezTo>
                  <a:cubicBezTo>
                    <a:pt x="37944" y="14288"/>
                    <a:pt x="44768" y="21111"/>
                    <a:pt x="44768" y="29527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77AEEC8-22A0-4E1E-A1DF-E34F71CCD52E}"/>
                </a:ext>
              </a:extLst>
            </p:cNvPr>
            <p:cNvSpPr/>
            <p:nvPr/>
          </p:nvSpPr>
          <p:spPr>
            <a:xfrm>
              <a:off x="8319846" y="2865466"/>
              <a:ext cx="319892" cy="306563"/>
            </a:xfrm>
            <a:custGeom>
              <a:avLst/>
              <a:gdLst>
                <a:gd name="connsiteX0" fmla="*/ 14288 w 228600"/>
                <a:gd name="connsiteY0" fmla="*/ 206693 h 219075"/>
                <a:gd name="connsiteX1" fmla="*/ 14288 w 228600"/>
                <a:gd name="connsiteY1" fmla="*/ 112395 h 219075"/>
                <a:gd name="connsiteX2" fmla="*/ 117157 w 228600"/>
                <a:gd name="connsiteY2" fmla="*/ 14288 h 219075"/>
                <a:gd name="connsiteX3" fmla="*/ 197168 w 228600"/>
                <a:gd name="connsiteY3" fmla="*/ 48578 h 219075"/>
                <a:gd name="connsiteX4" fmla="*/ 220980 w 228600"/>
                <a:gd name="connsiteY4" fmla="*/ 111443 h 219075"/>
                <a:gd name="connsiteX5" fmla="*/ 220980 w 228600"/>
                <a:gd name="connsiteY5" fmla="*/ 21240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219075">
                  <a:moveTo>
                    <a:pt x="14288" y="206693"/>
                  </a:moveTo>
                  <a:lnTo>
                    <a:pt x="14288" y="112395"/>
                  </a:lnTo>
                  <a:cubicBezTo>
                    <a:pt x="14288" y="55245"/>
                    <a:pt x="60007" y="14288"/>
                    <a:pt x="117157" y="14288"/>
                  </a:cubicBezTo>
                  <a:cubicBezTo>
                    <a:pt x="149543" y="14288"/>
                    <a:pt x="178118" y="27623"/>
                    <a:pt x="197168" y="48578"/>
                  </a:cubicBezTo>
                  <a:cubicBezTo>
                    <a:pt x="211455" y="64770"/>
                    <a:pt x="220980" y="86678"/>
                    <a:pt x="220980" y="111443"/>
                  </a:cubicBezTo>
                  <a:lnTo>
                    <a:pt x="220980" y="21240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5EBAE4B-49B0-4214-BBC5-0F7ADB89B52A}"/>
                </a:ext>
              </a:extLst>
            </p:cNvPr>
            <p:cNvSpPr/>
            <p:nvPr/>
          </p:nvSpPr>
          <p:spPr>
            <a:xfrm>
              <a:off x="8289189" y="3002752"/>
              <a:ext cx="386536" cy="173275"/>
            </a:xfrm>
            <a:custGeom>
              <a:avLst/>
              <a:gdLst>
                <a:gd name="connsiteX0" fmla="*/ 36195 w 276225"/>
                <a:gd name="connsiteY0" fmla="*/ 14288 h 123825"/>
                <a:gd name="connsiteX1" fmla="*/ 14288 w 276225"/>
                <a:gd name="connsiteY1" fmla="*/ 14288 h 123825"/>
                <a:gd name="connsiteX2" fmla="*/ 14288 w 276225"/>
                <a:gd name="connsiteY2" fmla="*/ 112395 h 123825"/>
                <a:gd name="connsiteX3" fmla="*/ 36195 w 276225"/>
                <a:gd name="connsiteY3" fmla="*/ 112395 h 123825"/>
                <a:gd name="connsiteX4" fmla="*/ 241935 w 276225"/>
                <a:gd name="connsiteY4" fmla="*/ 112395 h 123825"/>
                <a:gd name="connsiteX5" fmla="*/ 263843 w 276225"/>
                <a:gd name="connsiteY5" fmla="*/ 112395 h 123825"/>
                <a:gd name="connsiteX6" fmla="*/ 263843 w 276225"/>
                <a:gd name="connsiteY6" fmla="*/ 14288 h 123825"/>
                <a:gd name="connsiteX7" fmla="*/ 241935 w 276225"/>
                <a:gd name="connsiteY7" fmla="*/ 1428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225" h="123825">
                  <a:moveTo>
                    <a:pt x="36195" y="14288"/>
                  </a:moveTo>
                  <a:lnTo>
                    <a:pt x="14288" y="14288"/>
                  </a:lnTo>
                  <a:lnTo>
                    <a:pt x="14288" y="112395"/>
                  </a:lnTo>
                  <a:lnTo>
                    <a:pt x="36195" y="112395"/>
                  </a:lnTo>
                  <a:lnTo>
                    <a:pt x="241935" y="112395"/>
                  </a:lnTo>
                  <a:lnTo>
                    <a:pt x="263843" y="112395"/>
                  </a:lnTo>
                  <a:lnTo>
                    <a:pt x="263843" y="14288"/>
                  </a:lnTo>
                  <a:lnTo>
                    <a:pt x="241935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98D9484-BB4E-4B1A-B76B-FE154A65324B}"/>
                </a:ext>
              </a:extLst>
            </p:cNvPr>
            <p:cNvSpPr/>
            <p:nvPr/>
          </p:nvSpPr>
          <p:spPr>
            <a:xfrm>
              <a:off x="8638405" y="3025412"/>
              <a:ext cx="66644" cy="119960"/>
            </a:xfrm>
            <a:custGeom>
              <a:avLst/>
              <a:gdLst>
                <a:gd name="connsiteX0" fmla="*/ 36195 w 47625"/>
                <a:gd name="connsiteY0" fmla="*/ 68580 h 85725"/>
                <a:gd name="connsiteX1" fmla="*/ 14288 w 47625"/>
                <a:gd name="connsiteY1" fmla="*/ 79057 h 85725"/>
                <a:gd name="connsiteX2" fmla="*/ 14288 w 47625"/>
                <a:gd name="connsiteY2" fmla="*/ 14288 h 85725"/>
                <a:gd name="connsiteX3" fmla="*/ 36195 w 47625"/>
                <a:gd name="connsiteY3" fmla="*/ 2476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36195" y="68580"/>
                  </a:moveTo>
                  <a:lnTo>
                    <a:pt x="14288" y="79057"/>
                  </a:lnTo>
                  <a:lnTo>
                    <a:pt x="14288" y="14288"/>
                  </a:lnTo>
                  <a:lnTo>
                    <a:pt x="36195" y="2476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D70FC4B-2856-47A5-AABB-9EEF79AF8B3B}"/>
                </a:ext>
              </a:extLst>
            </p:cNvPr>
            <p:cNvSpPr/>
            <p:nvPr/>
          </p:nvSpPr>
          <p:spPr>
            <a:xfrm>
              <a:off x="8258532" y="3025412"/>
              <a:ext cx="66644" cy="119960"/>
            </a:xfrm>
            <a:custGeom>
              <a:avLst/>
              <a:gdLst>
                <a:gd name="connsiteX0" fmla="*/ 36195 w 47625"/>
                <a:gd name="connsiteY0" fmla="*/ 79057 h 85725"/>
                <a:gd name="connsiteX1" fmla="*/ 14288 w 47625"/>
                <a:gd name="connsiteY1" fmla="*/ 68580 h 85725"/>
                <a:gd name="connsiteX2" fmla="*/ 14288 w 47625"/>
                <a:gd name="connsiteY2" fmla="*/ 24765 h 85725"/>
                <a:gd name="connsiteX3" fmla="*/ 36195 w 47625"/>
                <a:gd name="connsiteY3" fmla="*/ 142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36195" y="79057"/>
                  </a:moveTo>
                  <a:lnTo>
                    <a:pt x="14288" y="68580"/>
                  </a:lnTo>
                  <a:lnTo>
                    <a:pt x="14288" y="24765"/>
                  </a:lnTo>
                  <a:lnTo>
                    <a:pt x="36195" y="14288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6F3B54E-33B8-4860-A129-A1B57370C8E9}"/>
                </a:ext>
              </a:extLst>
            </p:cNvPr>
            <p:cNvSpPr/>
            <p:nvPr/>
          </p:nvSpPr>
          <p:spPr>
            <a:xfrm>
              <a:off x="8441138" y="2820148"/>
              <a:ext cx="79973" cy="53315"/>
            </a:xfrm>
            <a:custGeom>
              <a:avLst/>
              <a:gdLst>
                <a:gd name="connsiteX0" fmla="*/ 14288 w 57150"/>
                <a:gd name="connsiteY0" fmla="*/ 30480 h 38100"/>
                <a:gd name="connsiteX1" fmla="*/ 30480 w 57150"/>
                <a:gd name="connsiteY1" fmla="*/ 14288 h 38100"/>
                <a:gd name="connsiteX2" fmla="*/ 46673 w 57150"/>
                <a:gd name="connsiteY2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38100">
                  <a:moveTo>
                    <a:pt x="14288" y="30480"/>
                  </a:moveTo>
                  <a:cubicBezTo>
                    <a:pt x="14288" y="21907"/>
                    <a:pt x="21908" y="14288"/>
                    <a:pt x="30480" y="14288"/>
                  </a:cubicBezTo>
                  <a:cubicBezTo>
                    <a:pt x="39053" y="14288"/>
                    <a:pt x="46673" y="21907"/>
                    <a:pt x="46673" y="3048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F8B3C68-CEB7-4919-9C50-A8AADCE1E5E3}"/>
                </a:ext>
              </a:extLst>
            </p:cNvPr>
            <p:cNvSpPr/>
            <p:nvPr/>
          </p:nvSpPr>
          <p:spPr>
            <a:xfrm>
              <a:off x="8441138" y="2842808"/>
              <a:ext cx="39987" cy="53315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3048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C9C3059-335A-40F7-86FA-708C36063DE2}"/>
                </a:ext>
              </a:extLst>
            </p:cNvPr>
            <p:cNvSpPr/>
            <p:nvPr/>
          </p:nvSpPr>
          <p:spPr>
            <a:xfrm>
              <a:off x="8486456" y="2842808"/>
              <a:ext cx="39987" cy="53315"/>
            </a:xfrm>
            <a:custGeom>
              <a:avLst/>
              <a:gdLst>
                <a:gd name="connsiteX0" fmla="*/ 14288 w 28575"/>
                <a:gd name="connsiteY0" fmla="*/ 14287 h 38100"/>
                <a:gd name="connsiteX1" fmla="*/ 14288 w 28575"/>
                <a:gd name="connsiteY1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8" y="14287"/>
                  </a:moveTo>
                  <a:lnTo>
                    <a:pt x="14288" y="3048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9B5CBA9-F980-4D95-BC55-7EDF1F7C7AD3}"/>
                </a:ext>
              </a:extLst>
            </p:cNvPr>
            <p:cNvSpPr/>
            <p:nvPr/>
          </p:nvSpPr>
          <p:spPr>
            <a:xfrm>
              <a:off x="9536768" y="2702854"/>
              <a:ext cx="293234" cy="39987"/>
            </a:xfrm>
            <a:custGeom>
              <a:avLst/>
              <a:gdLst>
                <a:gd name="connsiteX0" fmla="*/ 14288 w 209550"/>
                <a:gd name="connsiteY0" fmla="*/ 14287 h 28575"/>
                <a:gd name="connsiteX1" fmla="*/ 203835 w 2095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8575">
                  <a:moveTo>
                    <a:pt x="14288" y="14287"/>
                  </a:moveTo>
                  <a:lnTo>
                    <a:pt x="203835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74E4F3-C12E-4D36-BA3A-8DB084A9E9C3}"/>
                </a:ext>
              </a:extLst>
            </p:cNvPr>
            <p:cNvSpPr/>
            <p:nvPr/>
          </p:nvSpPr>
          <p:spPr>
            <a:xfrm>
              <a:off x="9367493" y="2530913"/>
              <a:ext cx="53315" cy="53315"/>
            </a:xfrm>
            <a:custGeom>
              <a:avLst/>
              <a:gdLst>
                <a:gd name="connsiteX0" fmla="*/ 25718 w 38100"/>
                <a:gd name="connsiteY0" fmla="*/ 20002 h 38100"/>
                <a:gd name="connsiteX1" fmla="*/ 20003 w 38100"/>
                <a:gd name="connsiteY1" fmla="*/ 25717 h 38100"/>
                <a:gd name="connsiteX2" fmla="*/ 14288 w 38100"/>
                <a:gd name="connsiteY2" fmla="*/ 20002 h 38100"/>
                <a:gd name="connsiteX3" fmla="*/ 20003 w 38100"/>
                <a:gd name="connsiteY3" fmla="*/ 14288 h 38100"/>
                <a:gd name="connsiteX4" fmla="*/ 25718 w 38100"/>
                <a:gd name="connsiteY4" fmla="*/ 2000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5718" y="20002"/>
                  </a:moveTo>
                  <a:cubicBezTo>
                    <a:pt x="25718" y="23159"/>
                    <a:pt x="23159" y="25717"/>
                    <a:pt x="20003" y="25717"/>
                  </a:cubicBezTo>
                  <a:cubicBezTo>
                    <a:pt x="16846" y="25717"/>
                    <a:pt x="14288" y="23159"/>
                    <a:pt x="14288" y="20002"/>
                  </a:cubicBezTo>
                  <a:cubicBezTo>
                    <a:pt x="14288" y="16846"/>
                    <a:pt x="16846" y="14288"/>
                    <a:pt x="20003" y="14288"/>
                  </a:cubicBezTo>
                  <a:cubicBezTo>
                    <a:pt x="23159" y="14288"/>
                    <a:pt x="25718" y="16846"/>
                    <a:pt x="25718" y="2000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84AE882-85F0-4A82-8AB3-C1D2F197269D}"/>
                </a:ext>
              </a:extLst>
            </p:cNvPr>
            <p:cNvSpPr/>
            <p:nvPr/>
          </p:nvSpPr>
          <p:spPr>
            <a:xfrm>
              <a:off x="9352830" y="2398957"/>
              <a:ext cx="79973" cy="79973"/>
            </a:xfrm>
            <a:custGeom>
              <a:avLst/>
              <a:gdLst>
                <a:gd name="connsiteX0" fmla="*/ 46673 w 57150"/>
                <a:gd name="connsiteY0" fmla="*/ 30480 h 57150"/>
                <a:gd name="connsiteX1" fmla="*/ 30480 w 57150"/>
                <a:gd name="connsiteY1" fmla="*/ 46673 h 57150"/>
                <a:gd name="connsiteX2" fmla="*/ 14288 w 57150"/>
                <a:gd name="connsiteY2" fmla="*/ 30480 h 57150"/>
                <a:gd name="connsiteX3" fmla="*/ 30480 w 57150"/>
                <a:gd name="connsiteY3" fmla="*/ 14287 h 57150"/>
                <a:gd name="connsiteX4" fmla="*/ 46673 w 57150"/>
                <a:gd name="connsiteY4" fmla="*/ 304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6673" y="30480"/>
                  </a:moveTo>
                  <a:cubicBezTo>
                    <a:pt x="46673" y="39423"/>
                    <a:pt x="39423" y="46673"/>
                    <a:pt x="30480" y="46673"/>
                  </a:cubicBezTo>
                  <a:cubicBezTo>
                    <a:pt x="21537" y="46673"/>
                    <a:pt x="14288" y="39423"/>
                    <a:pt x="14288" y="30480"/>
                  </a:cubicBezTo>
                  <a:cubicBezTo>
                    <a:pt x="14288" y="21537"/>
                    <a:pt x="21537" y="14287"/>
                    <a:pt x="30480" y="14287"/>
                  </a:cubicBezTo>
                  <a:cubicBezTo>
                    <a:pt x="39423" y="14287"/>
                    <a:pt x="46673" y="21537"/>
                    <a:pt x="46673" y="304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D08267E-0142-4C96-B5D1-970CA0F1E6B0}"/>
                </a:ext>
              </a:extLst>
            </p:cNvPr>
            <p:cNvSpPr/>
            <p:nvPr/>
          </p:nvSpPr>
          <p:spPr>
            <a:xfrm>
              <a:off x="9323507" y="2628213"/>
              <a:ext cx="93302" cy="93302"/>
            </a:xfrm>
            <a:custGeom>
              <a:avLst/>
              <a:gdLst>
                <a:gd name="connsiteX0" fmla="*/ 58103 w 66675"/>
                <a:gd name="connsiteY0" fmla="*/ 36195 h 66675"/>
                <a:gd name="connsiteX1" fmla="*/ 36195 w 66675"/>
                <a:gd name="connsiteY1" fmla="*/ 58102 h 66675"/>
                <a:gd name="connsiteX2" fmla="*/ 14287 w 66675"/>
                <a:gd name="connsiteY2" fmla="*/ 36195 h 66675"/>
                <a:gd name="connsiteX3" fmla="*/ 36195 w 66675"/>
                <a:gd name="connsiteY3" fmla="*/ 14288 h 66675"/>
                <a:gd name="connsiteX4" fmla="*/ 58103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3" y="36195"/>
                  </a:moveTo>
                  <a:cubicBezTo>
                    <a:pt x="58103" y="48294"/>
                    <a:pt x="48294" y="58102"/>
                    <a:pt x="36195" y="58102"/>
                  </a:cubicBezTo>
                  <a:cubicBezTo>
                    <a:pt x="24096" y="58102"/>
                    <a:pt x="14287" y="48294"/>
                    <a:pt x="14287" y="36195"/>
                  </a:cubicBezTo>
                  <a:cubicBezTo>
                    <a:pt x="14287" y="24096"/>
                    <a:pt x="24096" y="14288"/>
                    <a:pt x="36195" y="14288"/>
                  </a:cubicBezTo>
                  <a:cubicBezTo>
                    <a:pt x="48294" y="14288"/>
                    <a:pt x="58103" y="24096"/>
                    <a:pt x="58103" y="3619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FF2E59A-C281-44B0-80BA-7BB9C08F73A3}"/>
                </a:ext>
              </a:extLst>
            </p:cNvPr>
            <p:cNvSpPr/>
            <p:nvPr/>
          </p:nvSpPr>
          <p:spPr>
            <a:xfrm>
              <a:off x="8874324" y="2524248"/>
              <a:ext cx="413194" cy="266577"/>
            </a:xfrm>
            <a:custGeom>
              <a:avLst/>
              <a:gdLst>
                <a:gd name="connsiteX0" fmla="*/ 175260 w 295275"/>
                <a:gd name="connsiteY0" fmla="*/ 14288 h 190500"/>
                <a:gd name="connsiteX1" fmla="*/ 231458 w 295275"/>
                <a:gd name="connsiteY1" fmla="*/ 70485 h 190500"/>
                <a:gd name="connsiteX2" fmla="*/ 287655 w 295275"/>
                <a:gd name="connsiteY2" fmla="*/ 127635 h 190500"/>
                <a:gd name="connsiteX3" fmla="*/ 231458 w 295275"/>
                <a:gd name="connsiteY3" fmla="*/ 184785 h 190500"/>
                <a:gd name="connsiteX4" fmla="*/ 62865 w 295275"/>
                <a:gd name="connsiteY4" fmla="*/ 184785 h 190500"/>
                <a:gd name="connsiteX5" fmla="*/ 14288 w 295275"/>
                <a:gd name="connsiteY5" fmla="*/ 135255 h 190500"/>
                <a:gd name="connsiteX6" fmla="*/ 62865 w 295275"/>
                <a:gd name="connsiteY6" fmla="*/ 86677 h 190500"/>
                <a:gd name="connsiteX7" fmla="*/ 102870 w 295275"/>
                <a:gd name="connsiteY7" fmla="*/ 46672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75" h="190500">
                  <a:moveTo>
                    <a:pt x="175260" y="14288"/>
                  </a:moveTo>
                  <a:cubicBezTo>
                    <a:pt x="206693" y="14288"/>
                    <a:pt x="231458" y="39052"/>
                    <a:pt x="231458" y="70485"/>
                  </a:cubicBezTo>
                  <a:cubicBezTo>
                    <a:pt x="262890" y="70485"/>
                    <a:pt x="287655" y="96202"/>
                    <a:pt x="287655" y="127635"/>
                  </a:cubicBezTo>
                  <a:cubicBezTo>
                    <a:pt x="287655" y="159068"/>
                    <a:pt x="262890" y="184785"/>
                    <a:pt x="231458" y="184785"/>
                  </a:cubicBezTo>
                  <a:lnTo>
                    <a:pt x="62865" y="184785"/>
                  </a:lnTo>
                  <a:cubicBezTo>
                    <a:pt x="36195" y="184785"/>
                    <a:pt x="14288" y="161925"/>
                    <a:pt x="14288" y="135255"/>
                  </a:cubicBezTo>
                  <a:cubicBezTo>
                    <a:pt x="14288" y="108585"/>
                    <a:pt x="36195" y="86677"/>
                    <a:pt x="62865" y="86677"/>
                  </a:cubicBezTo>
                  <a:cubicBezTo>
                    <a:pt x="62865" y="64770"/>
                    <a:pt x="80963" y="46672"/>
                    <a:pt x="102870" y="46672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D7B5661-C48F-4F02-ACDB-FBE3A44D9BEF}"/>
                </a:ext>
              </a:extLst>
            </p:cNvPr>
            <p:cNvSpPr/>
            <p:nvPr/>
          </p:nvSpPr>
          <p:spPr>
            <a:xfrm>
              <a:off x="9052932" y="2568234"/>
              <a:ext cx="79973" cy="79973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8 w 57150"/>
                <a:gd name="connsiteY2" fmla="*/ 32385 h 57150"/>
                <a:gd name="connsiteX3" fmla="*/ 32385 w 57150"/>
                <a:gd name="connsiteY3" fmla="*/ 14288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8" y="42380"/>
                    <a:pt x="14288" y="32385"/>
                  </a:cubicBezTo>
                  <a:cubicBezTo>
                    <a:pt x="14288" y="22390"/>
                    <a:pt x="22390" y="14288"/>
                    <a:pt x="32385" y="14288"/>
                  </a:cubicBezTo>
                  <a:cubicBezTo>
                    <a:pt x="42380" y="14288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DC06F5F-5E4F-46A0-9043-E17FCF44B920}"/>
                </a:ext>
              </a:extLst>
            </p:cNvPr>
            <p:cNvSpPr/>
            <p:nvPr/>
          </p:nvSpPr>
          <p:spPr>
            <a:xfrm>
              <a:off x="9154231" y="2665533"/>
              <a:ext cx="53315" cy="53315"/>
            </a:xfrm>
            <a:custGeom>
              <a:avLst/>
              <a:gdLst>
                <a:gd name="connsiteX0" fmla="*/ 23812 w 38100"/>
                <a:gd name="connsiteY0" fmla="*/ 19050 h 38100"/>
                <a:gd name="connsiteX1" fmla="*/ 19050 w 38100"/>
                <a:gd name="connsiteY1" fmla="*/ 23812 h 38100"/>
                <a:gd name="connsiteX2" fmla="*/ 14287 w 38100"/>
                <a:gd name="connsiteY2" fmla="*/ 19050 h 38100"/>
                <a:gd name="connsiteX3" fmla="*/ 19050 w 38100"/>
                <a:gd name="connsiteY3" fmla="*/ 14287 h 38100"/>
                <a:gd name="connsiteX4" fmla="*/ 23812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3812" y="19050"/>
                  </a:moveTo>
                  <a:cubicBezTo>
                    <a:pt x="23812" y="21680"/>
                    <a:pt x="21680" y="23812"/>
                    <a:pt x="19050" y="23812"/>
                  </a:cubicBezTo>
                  <a:cubicBezTo>
                    <a:pt x="16420" y="23812"/>
                    <a:pt x="14287" y="21680"/>
                    <a:pt x="14287" y="19050"/>
                  </a:cubicBezTo>
                  <a:cubicBezTo>
                    <a:pt x="14287" y="16420"/>
                    <a:pt x="16420" y="14287"/>
                    <a:pt x="19050" y="14287"/>
                  </a:cubicBezTo>
                  <a:cubicBezTo>
                    <a:pt x="21680" y="14287"/>
                    <a:pt x="23812" y="16420"/>
                    <a:pt x="23812" y="1905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5F7F3DA-AC81-4E4C-810B-CF34F3508C6C}"/>
                </a:ext>
              </a:extLst>
            </p:cNvPr>
            <p:cNvSpPr/>
            <p:nvPr/>
          </p:nvSpPr>
          <p:spPr>
            <a:xfrm>
              <a:off x="9035604" y="2498924"/>
              <a:ext cx="53315" cy="39987"/>
            </a:xfrm>
            <a:custGeom>
              <a:avLst/>
              <a:gdLst>
                <a:gd name="connsiteX0" fmla="*/ 23812 w 38100"/>
                <a:gd name="connsiteY0" fmla="*/ 19050 h 28575"/>
                <a:gd name="connsiteX1" fmla="*/ 19050 w 38100"/>
                <a:gd name="connsiteY1" fmla="*/ 23812 h 28575"/>
                <a:gd name="connsiteX2" fmla="*/ 14287 w 38100"/>
                <a:gd name="connsiteY2" fmla="*/ 19050 h 28575"/>
                <a:gd name="connsiteX3" fmla="*/ 19050 w 38100"/>
                <a:gd name="connsiteY3" fmla="*/ 14287 h 28575"/>
                <a:gd name="connsiteX4" fmla="*/ 23812 w 38100"/>
                <a:gd name="connsiteY4" fmla="*/ 1905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23812" y="19050"/>
                  </a:moveTo>
                  <a:cubicBezTo>
                    <a:pt x="23812" y="21680"/>
                    <a:pt x="21680" y="23812"/>
                    <a:pt x="19050" y="23812"/>
                  </a:cubicBezTo>
                  <a:cubicBezTo>
                    <a:pt x="16420" y="23812"/>
                    <a:pt x="14287" y="21680"/>
                    <a:pt x="14287" y="19050"/>
                  </a:cubicBezTo>
                  <a:cubicBezTo>
                    <a:pt x="14287" y="16420"/>
                    <a:pt x="16420" y="14287"/>
                    <a:pt x="19050" y="14287"/>
                  </a:cubicBezTo>
                  <a:cubicBezTo>
                    <a:pt x="21680" y="14287"/>
                    <a:pt x="23812" y="16420"/>
                    <a:pt x="23812" y="1905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C776F60-713C-4AC0-B505-E1B2EB004D52}"/>
                </a:ext>
              </a:extLst>
            </p:cNvPr>
            <p:cNvSpPr/>
            <p:nvPr/>
          </p:nvSpPr>
          <p:spPr>
            <a:xfrm>
              <a:off x="8986288" y="2670866"/>
              <a:ext cx="66644" cy="66644"/>
            </a:xfrm>
            <a:custGeom>
              <a:avLst/>
              <a:gdLst>
                <a:gd name="connsiteX0" fmla="*/ 40958 w 47625"/>
                <a:gd name="connsiteY0" fmla="*/ 27622 h 47625"/>
                <a:gd name="connsiteX1" fmla="*/ 27623 w 47625"/>
                <a:gd name="connsiteY1" fmla="*/ 40958 h 47625"/>
                <a:gd name="connsiteX2" fmla="*/ 14288 w 47625"/>
                <a:gd name="connsiteY2" fmla="*/ 27622 h 47625"/>
                <a:gd name="connsiteX3" fmla="*/ 27623 w 47625"/>
                <a:gd name="connsiteY3" fmla="*/ 14287 h 47625"/>
                <a:gd name="connsiteX4" fmla="*/ 40958 w 47625"/>
                <a:gd name="connsiteY4" fmla="*/ 2762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0958" y="27622"/>
                  </a:moveTo>
                  <a:cubicBezTo>
                    <a:pt x="40958" y="34987"/>
                    <a:pt x="34987" y="40958"/>
                    <a:pt x="27623" y="40958"/>
                  </a:cubicBezTo>
                  <a:cubicBezTo>
                    <a:pt x="20258" y="40958"/>
                    <a:pt x="14288" y="34987"/>
                    <a:pt x="14288" y="27622"/>
                  </a:cubicBezTo>
                  <a:cubicBezTo>
                    <a:pt x="14288" y="20258"/>
                    <a:pt x="20258" y="14287"/>
                    <a:pt x="27623" y="14287"/>
                  </a:cubicBezTo>
                  <a:cubicBezTo>
                    <a:pt x="34987" y="14287"/>
                    <a:pt x="40958" y="20258"/>
                    <a:pt x="40958" y="2762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AA333CF-3FAD-4000-A9B6-92C88B1AABD3}"/>
                </a:ext>
              </a:extLst>
            </p:cNvPr>
            <p:cNvSpPr/>
            <p:nvPr/>
          </p:nvSpPr>
          <p:spPr>
            <a:xfrm>
              <a:off x="9230205" y="2501589"/>
              <a:ext cx="93302" cy="93302"/>
            </a:xfrm>
            <a:custGeom>
              <a:avLst/>
              <a:gdLst>
                <a:gd name="connsiteX0" fmla="*/ 58103 w 66675"/>
                <a:gd name="connsiteY0" fmla="*/ 36195 h 66675"/>
                <a:gd name="connsiteX1" fmla="*/ 36195 w 66675"/>
                <a:gd name="connsiteY1" fmla="*/ 58102 h 66675"/>
                <a:gd name="connsiteX2" fmla="*/ 14287 w 66675"/>
                <a:gd name="connsiteY2" fmla="*/ 36195 h 66675"/>
                <a:gd name="connsiteX3" fmla="*/ 36195 w 66675"/>
                <a:gd name="connsiteY3" fmla="*/ 14288 h 66675"/>
                <a:gd name="connsiteX4" fmla="*/ 58103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3" y="36195"/>
                  </a:moveTo>
                  <a:cubicBezTo>
                    <a:pt x="58103" y="48294"/>
                    <a:pt x="48294" y="58102"/>
                    <a:pt x="36195" y="58102"/>
                  </a:cubicBezTo>
                  <a:cubicBezTo>
                    <a:pt x="24096" y="58102"/>
                    <a:pt x="14287" y="48294"/>
                    <a:pt x="14287" y="36195"/>
                  </a:cubicBezTo>
                  <a:cubicBezTo>
                    <a:pt x="14287" y="24096"/>
                    <a:pt x="24096" y="14288"/>
                    <a:pt x="36195" y="14288"/>
                  </a:cubicBezTo>
                  <a:cubicBezTo>
                    <a:pt x="48294" y="14288"/>
                    <a:pt x="58103" y="24096"/>
                    <a:pt x="58103" y="3619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7689469-752D-4AEA-ADFE-11358471AEF1}"/>
                </a:ext>
              </a:extLst>
            </p:cNvPr>
            <p:cNvSpPr/>
            <p:nvPr/>
          </p:nvSpPr>
          <p:spPr>
            <a:xfrm>
              <a:off x="8170563" y="3249337"/>
              <a:ext cx="159946" cy="39987"/>
            </a:xfrm>
            <a:custGeom>
              <a:avLst/>
              <a:gdLst>
                <a:gd name="connsiteX0" fmla="*/ 14287 w 114300"/>
                <a:gd name="connsiteY0" fmla="*/ 14287 h 28575"/>
                <a:gd name="connsiteX1" fmla="*/ 102870 w 1143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14287" y="14287"/>
                  </a:moveTo>
                  <a:lnTo>
                    <a:pt x="102870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9A1B43A-0C59-43FD-A66C-70CB75DB5CDB}"/>
                </a:ext>
              </a:extLst>
            </p:cNvPr>
            <p:cNvSpPr/>
            <p:nvPr/>
          </p:nvSpPr>
          <p:spPr>
            <a:xfrm>
              <a:off x="8355833" y="3249337"/>
              <a:ext cx="306563" cy="39987"/>
            </a:xfrm>
            <a:custGeom>
              <a:avLst/>
              <a:gdLst>
                <a:gd name="connsiteX0" fmla="*/ 14288 w 219075"/>
                <a:gd name="connsiteY0" fmla="*/ 14287 h 28575"/>
                <a:gd name="connsiteX1" fmla="*/ 205740 w 219075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28575">
                  <a:moveTo>
                    <a:pt x="14288" y="14287"/>
                  </a:moveTo>
                  <a:lnTo>
                    <a:pt x="205740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A37419C-48FB-4800-9C21-417299CDD0F3}"/>
                </a:ext>
              </a:extLst>
            </p:cNvPr>
            <p:cNvSpPr/>
            <p:nvPr/>
          </p:nvSpPr>
          <p:spPr>
            <a:xfrm>
              <a:off x="8645070" y="3249337"/>
              <a:ext cx="53315" cy="39987"/>
            </a:xfrm>
            <a:custGeom>
              <a:avLst/>
              <a:gdLst>
                <a:gd name="connsiteX0" fmla="*/ 14288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7"/>
                  </a:moveTo>
                  <a:lnTo>
                    <a:pt x="28575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D3AE031-2D09-44F3-A7C7-D875F71F9BF5}"/>
                </a:ext>
              </a:extLst>
            </p:cNvPr>
            <p:cNvSpPr/>
            <p:nvPr/>
          </p:nvSpPr>
          <p:spPr>
            <a:xfrm>
              <a:off x="8686388" y="3249337"/>
              <a:ext cx="53315" cy="39987"/>
            </a:xfrm>
            <a:custGeom>
              <a:avLst/>
              <a:gdLst>
                <a:gd name="connsiteX0" fmla="*/ 14288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7"/>
                  </a:moveTo>
                  <a:lnTo>
                    <a:pt x="28575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CA33120-F6E2-47DA-8710-C2F8B1BE4217}"/>
                </a:ext>
              </a:extLst>
            </p:cNvPr>
            <p:cNvSpPr/>
            <p:nvPr/>
          </p:nvSpPr>
          <p:spPr>
            <a:xfrm>
              <a:off x="8727708" y="3249337"/>
              <a:ext cx="53315" cy="39987"/>
            </a:xfrm>
            <a:custGeom>
              <a:avLst/>
              <a:gdLst>
                <a:gd name="connsiteX0" fmla="*/ 14287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7" y="14287"/>
                  </a:moveTo>
                  <a:lnTo>
                    <a:pt x="28575" y="1428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73F7827-AFB9-492A-9ED2-F76E51D1BC5D}"/>
                </a:ext>
              </a:extLst>
            </p:cNvPr>
            <p:cNvSpPr/>
            <p:nvPr/>
          </p:nvSpPr>
          <p:spPr>
            <a:xfrm>
              <a:off x="8325177" y="3228010"/>
              <a:ext cx="39987" cy="79973"/>
            </a:xfrm>
            <a:custGeom>
              <a:avLst/>
              <a:gdLst>
                <a:gd name="connsiteX0" fmla="*/ 14287 w 28575"/>
                <a:gd name="connsiteY0" fmla="*/ 14288 h 57150"/>
                <a:gd name="connsiteX1" fmla="*/ 14287 w 28575"/>
                <a:gd name="connsiteY1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57150">
                  <a:moveTo>
                    <a:pt x="14287" y="14288"/>
                  </a:moveTo>
                  <a:lnTo>
                    <a:pt x="14287" y="43815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0AC1DE7-8D18-4CBF-9632-7669C78B5158}"/>
                </a:ext>
              </a:extLst>
            </p:cNvPr>
            <p:cNvSpPr/>
            <p:nvPr/>
          </p:nvSpPr>
          <p:spPr>
            <a:xfrm>
              <a:off x="9911309" y="2421616"/>
              <a:ext cx="146617" cy="146617"/>
            </a:xfrm>
            <a:custGeom>
              <a:avLst/>
              <a:gdLst>
                <a:gd name="connsiteX0" fmla="*/ 92393 w 104775"/>
                <a:gd name="connsiteY0" fmla="*/ 53340 h 104775"/>
                <a:gd name="connsiteX1" fmla="*/ 53340 w 104775"/>
                <a:gd name="connsiteY1" fmla="*/ 92393 h 104775"/>
                <a:gd name="connsiteX2" fmla="*/ 14287 w 104775"/>
                <a:gd name="connsiteY2" fmla="*/ 53340 h 104775"/>
                <a:gd name="connsiteX3" fmla="*/ 53340 w 104775"/>
                <a:gd name="connsiteY3" fmla="*/ 14288 h 104775"/>
                <a:gd name="connsiteX4" fmla="*/ 92393 w 104775"/>
                <a:gd name="connsiteY4" fmla="*/ 5334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2393" y="53340"/>
                  </a:moveTo>
                  <a:cubicBezTo>
                    <a:pt x="92393" y="74908"/>
                    <a:pt x="74908" y="92393"/>
                    <a:pt x="53340" y="92393"/>
                  </a:cubicBezTo>
                  <a:cubicBezTo>
                    <a:pt x="31772" y="92393"/>
                    <a:pt x="14287" y="74908"/>
                    <a:pt x="14287" y="53340"/>
                  </a:cubicBezTo>
                  <a:cubicBezTo>
                    <a:pt x="14287" y="31772"/>
                    <a:pt x="31772" y="14288"/>
                    <a:pt x="53340" y="14288"/>
                  </a:cubicBezTo>
                  <a:cubicBezTo>
                    <a:pt x="74908" y="14288"/>
                    <a:pt x="92393" y="31772"/>
                    <a:pt x="92393" y="5334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271368-4E06-491B-BDFD-D9F5E95B2332}"/>
                </a:ext>
              </a:extLst>
            </p:cNvPr>
            <p:cNvSpPr/>
            <p:nvPr/>
          </p:nvSpPr>
          <p:spPr>
            <a:xfrm>
              <a:off x="10089916" y="2101724"/>
              <a:ext cx="146617" cy="146617"/>
            </a:xfrm>
            <a:custGeom>
              <a:avLst/>
              <a:gdLst>
                <a:gd name="connsiteX0" fmla="*/ 92393 w 104775"/>
                <a:gd name="connsiteY0" fmla="*/ 53340 h 104775"/>
                <a:gd name="connsiteX1" fmla="*/ 53340 w 104775"/>
                <a:gd name="connsiteY1" fmla="*/ 92393 h 104775"/>
                <a:gd name="connsiteX2" fmla="*/ 14287 w 104775"/>
                <a:gd name="connsiteY2" fmla="*/ 53340 h 104775"/>
                <a:gd name="connsiteX3" fmla="*/ 53340 w 104775"/>
                <a:gd name="connsiteY3" fmla="*/ 14287 h 104775"/>
                <a:gd name="connsiteX4" fmla="*/ 92393 w 104775"/>
                <a:gd name="connsiteY4" fmla="*/ 5334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2393" y="53340"/>
                  </a:moveTo>
                  <a:cubicBezTo>
                    <a:pt x="92393" y="74908"/>
                    <a:pt x="74908" y="92393"/>
                    <a:pt x="53340" y="92393"/>
                  </a:cubicBezTo>
                  <a:cubicBezTo>
                    <a:pt x="31772" y="92393"/>
                    <a:pt x="14287" y="74908"/>
                    <a:pt x="14287" y="53340"/>
                  </a:cubicBezTo>
                  <a:cubicBezTo>
                    <a:pt x="14287" y="31772"/>
                    <a:pt x="31772" y="14287"/>
                    <a:pt x="53340" y="14287"/>
                  </a:cubicBezTo>
                  <a:cubicBezTo>
                    <a:pt x="74908" y="14287"/>
                    <a:pt x="92393" y="31772"/>
                    <a:pt x="92393" y="5334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346EBA-1AE2-4185-9BDF-2B104187E9A5}"/>
                </a:ext>
              </a:extLst>
            </p:cNvPr>
            <p:cNvSpPr/>
            <p:nvPr/>
          </p:nvSpPr>
          <p:spPr>
            <a:xfrm>
              <a:off x="9260862" y="2104390"/>
              <a:ext cx="133288" cy="133288"/>
            </a:xfrm>
            <a:custGeom>
              <a:avLst/>
              <a:gdLst>
                <a:gd name="connsiteX0" fmla="*/ 82868 w 95250"/>
                <a:gd name="connsiteY0" fmla="*/ 48578 h 95250"/>
                <a:gd name="connsiteX1" fmla="*/ 48578 w 95250"/>
                <a:gd name="connsiteY1" fmla="*/ 82868 h 95250"/>
                <a:gd name="connsiteX2" fmla="*/ 14288 w 95250"/>
                <a:gd name="connsiteY2" fmla="*/ 48578 h 95250"/>
                <a:gd name="connsiteX3" fmla="*/ 48578 w 95250"/>
                <a:gd name="connsiteY3" fmla="*/ 14288 h 95250"/>
                <a:gd name="connsiteX4" fmla="*/ 82868 w 95250"/>
                <a:gd name="connsiteY4" fmla="*/ 4857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2868" y="48578"/>
                  </a:moveTo>
                  <a:cubicBezTo>
                    <a:pt x="82868" y="67515"/>
                    <a:pt x="67515" y="82868"/>
                    <a:pt x="48578" y="82868"/>
                  </a:cubicBezTo>
                  <a:cubicBezTo>
                    <a:pt x="29640" y="82868"/>
                    <a:pt x="14288" y="67515"/>
                    <a:pt x="14288" y="48578"/>
                  </a:cubicBezTo>
                  <a:cubicBezTo>
                    <a:pt x="14288" y="29640"/>
                    <a:pt x="29640" y="14288"/>
                    <a:pt x="48578" y="14288"/>
                  </a:cubicBezTo>
                  <a:cubicBezTo>
                    <a:pt x="67515" y="14288"/>
                    <a:pt x="82868" y="29640"/>
                    <a:pt x="82868" y="48578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14AEF5A-DA1B-481C-A9E1-935D28DF1994}"/>
                </a:ext>
              </a:extLst>
            </p:cNvPr>
            <p:cNvSpPr/>
            <p:nvPr/>
          </p:nvSpPr>
          <p:spPr>
            <a:xfrm>
              <a:off x="10131235" y="2914783"/>
              <a:ext cx="66644" cy="66644"/>
            </a:xfrm>
            <a:custGeom>
              <a:avLst/>
              <a:gdLst>
                <a:gd name="connsiteX0" fmla="*/ 33337 w 47625"/>
                <a:gd name="connsiteY0" fmla="*/ 23813 h 47625"/>
                <a:gd name="connsiteX1" fmla="*/ 23812 w 47625"/>
                <a:gd name="connsiteY1" fmla="*/ 33338 h 47625"/>
                <a:gd name="connsiteX2" fmla="*/ 14287 w 47625"/>
                <a:gd name="connsiteY2" fmla="*/ 23813 h 47625"/>
                <a:gd name="connsiteX3" fmla="*/ 23812 w 47625"/>
                <a:gd name="connsiteY3" fmla="*/ 14288 h 47625"/>
                <a:gd name="connsiteX4" fmla="*/ 33337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7" y="23813"/>
                  </a:moveTo>
                  <a:cubicBezTo>
                    <a:pt x="33337" y="29073"/>
                    <a:pt x="29073" y="33338"/>
                    <a:pt x="23812" y="33338"/>
                  </a:cubicBezTo>
                  <a:cubicBezTo>
                    <a:pt x="18552" y="33338"/>
                    <a:pt x="14287" y="29073"/>
                    <a:pt x="14287" y="23813"/>
                  </a:cubicBezTo>
                  <a:cubicBezTo>
                    <a:pt x="14287" y="18552"/>
                    <a:pt x="18552" y="14288"/>
                    <a:pt x="23812" y="14288"/>
                  </a:cubicBezTo>
                  <a:cubicBezTo>
                    <a:pt x="29073" y="14288"/>
                    <a:pt x="33337" y="18552"/>
                    <a:pt x="33337" y="2381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FC8DAC7-1796-4A18-BC74-3D3469C23F24}"/>
                </a:ext>
              </a:extLst>
            </p:cNvPr>
            <p:cNvSpPr/>
            <p:nvPr/>
          </p:nvSpPr>
          <p:spPr>
            <a:xfrm>
              <a:off x="9952628" y="2782827"/>
              <a:ext cx="66644" cy="66644"/>
            </a:xfrm>
            <a:custGeom>
              <a:avLst/>
              <a:gdLst>
                <a:gd name="connsiteX0" fmla="*/ 33338 w 47625"/>
                <a:gd name="connsiteY0" fmla="*/ 23812 h 47625"/>
                <a:gd name="connsiteX1" fmla="*/ 23813 w 47625"/>
                <a:gd name="connsiteY1" fmla="*/ 33337 h 47625"/>
                <a:gd name="connsiteX2" fmla="*/ 14288 w 47625"/>
                <a:gd name="connsiteY2" fmla="*/ 23812 h 47625"/>
                <a:gd name="connsiteX3" fmla="*/ 23813 w 47625"/>
                <a:gd name="connsiteY3" fmla="*/ 14287 h 47625"/>
                <a:gd name="connsiteX4" fmla="*/ 33338 w 47625"/>
                <a:gd name="connsiteY4" fmla="*/ 238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8" y="23812"/>
                  </a:moveTo>
                  <a:cubicBezTo>
                    <a:pt x="33338" y="29073"/>
                    <a:pt x="29073" y="33337"/>
                    <a:pt x="23813" y="33337"/>
                  </a:cubicBezTo>
                  <a:cubicBezTo>
                    <a:pt x="18552" y="33337"/>
                    <a:pt x="14288" y="29073"/>
                    <a:pt x="14288" y="23812"/>
                  </a:cubicBezTo>
                  <a:cubicBezTo>
                    <a:pt x="14288" y="18552"/>
                    <a:pt x="18552" y="14287"/>
                    <a:pt x="23813" y="14287"/>
                  </a:cubicBezTo>
                  <a:cubicBezTo>
                    <a:pt x="29073" y="14287"/>
                    <a:pt x="33338" y="18552"/>
                    <a:pt x="33338" y="2381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34C2618-E892-4E6F-9469-20169EB827F3}"/>
                </a:ext>
              </a:extLst>
            </p:cNvPr>
            <p:cNvSpPr/>
            <p:nvPr/>
          </p:nvSpPr>
          <p:spPr>
            <a:xfrm>
              <a:off x="10131235" y="2336312"/>
              <a:ext cx="66644" cy="66644"/>
            </a:xfrm>
            <a:custGeom>
              <a:avLst/>
              <a:gdLst>
                <a:gd name="connsiteX0" fmla="*/ 33337 w 47625"/>
                <a:gd name="connsiteY0" fmla="*/ 23813 h 47625"/>
                <a:gd name="connsiteX1" fmla="*/ 23812 w 47625"/>
                <a:gd name="connsiteY1" fmla="*/ 33338 h 47625"/>
                <a:gd name="connsiteX2" fmla="*/ 14287 w 47625"/>
                <a:gd name="connsiteY2" fmla="*/ 23813 h 47625"/>
                <a:gd name="connsiteX3" fmla="*/ 23812 w 47625"/>
                <a:gd name="connsiteY3" fmla="*/ 14288 h 47625"/>
                <a:gd name="connsiteX4" fmla="*/ 33337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7" y="23813"/>
                  </a:moveTo>
                  <a:cubicBezTo>
                    <a:pt x="33337" y="29073"/>
                    <a:pt x="29073" y="33338"/>
                    <a:pt x="23812" y="33338"/>
                  </a:cubicBezTo>
                  <a:cubicBezTo>
                    <a:pt x="18552" y="33338"/>
                    <a:pt x="14287" y="29073"/>
                    <a:pt x="14287" y="23813"/>
                  </a:cubicBezTo>
                  <a:cubicBezTo>
                    <a:pt x="14287" y="18552"/>
                    <a:pt x="18552" y="14288"/>
                    <a:pt x="23812" y="14288"/>
                  </a:cubicBezTo>
                  <a:cubicBezTo>
                    <a:pt x="29073" y="14288"/>
                    <a:pt x="33337" y="18552"/>
                    <a:pt x="33337" y="23813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1531F0D-A0B1-47D7-A85A-170705139886}"/>
                </a:ext>
              </a:extLst>
            </p:cNvPr>
            <p:cNvSpPr/>
            <p:nvPr/>
          </p:nvSpPr>
          <p:spPr>
            <a:xfrm>
              <a:off x="9767358" y="2144377"/>
              <a:ext cx="53315" cy="53315"/>
            </a:xfrm>
            <a:custGeom>
              <a:avLst/>
              <a:gdLst>
                <a:gd name="connsiteX0" fmla="*/ 31432 w 38100"/>
                <a:gd name="connsiteY0" fmla="*/ 22860 h 38100"/>
                <a:gd name="connsiteX1" fmla="*/ 22860 w 38100"/>
                <a:gd name="connsiteY1" fmla="*/ 31433 h 38100"/>
                <a:gd name="connsiteX2" fmla="*/ 14288 w 38100"/>
                <a:gd name="connsiteY2" fmla="*/ 22860 h 38100"/>
                <a:gd name="connsiteX3" fmla="*/ 22860 w 38100"/>
                <a:gd name="connsiteY3" fmla="*/ 14287 h 38100"/>
                <a:gd name="connsiteX4" fmla="*/ 31432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2" y="22860"/>
                  </a:moveTo>
                  <a:cubicBezTo>
                    <a:pt x="31432" y="27594"/>
                    <a:pt x="27594" y="31433"/>
                    <a:pt x="22860" y="31433"/>
                  </a:cubicBezTo>
                  <a:cubicBezTo>
                    <a:pt x="18126" y="31433"/>
                    <a:pt x="14288" y="27594"/>
                    <a:pt x="14288" y="22860"/>
                  </a:cubicBezTo>
                  <a:cubicBezTo>
                    <a:pt x="14288" y="18126"/>
                    <a:pt x="18126" y="14287"/>
                    <a:pt x="22860" y="14287"/>
                  </a:cubicBezTo>
                  <a:cubicBezTo>
                    <a:pt x="27594" y="14287"/>
                    <a:pt x="31432" y="18126"/>
                    <a:pt x="31432" y="2286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F0C17E9-BBA4-42CC-8D69-E9BE812AF6BF}"/>
                </a:ext>
              </a:extLst>
            </p:cNvPr>
            <p:cNvSpPr/>
            <p:nvPr/>
          </p:nvSpPr>
          <p:spPr>
            <a:xfrm>
              <a:off x="10103245" y="2604221"/>
              <a:ext cx="119960" cy="119960"/>
            </a:xfrm>
            <a:custGeom>
              <a:avLst/>
              <a:gdLst>
                <a:gd name="connsiteX0" fmla="*/ 73343 w 85725"/>
                <a:gd name="connsiteY0" fmla="*/ 43815 h 85725"/>
                <a:gd name="connsiteX1" fmla="*/ 43815 w 85725"/>
                <a:gd name="connsiteY1" fmla="*/ 73342 h 85725"/>
                <a:gd name="connsiteX2" fmla="*/ 14287 w 85725"/>
                <a:gd name="connsiteY2" fmla="*/ 43815 h 85725"/>
                <a:gd name="connsiteX3" fmla="*/ 43815 w 85725"/>
                <a:gd name="connsiteY3" fmla="*/ 14288 h 85725"/>
                <a:gd name="connsiteX4" fmla="*/ 73343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3" y="43815"/>
                  </a:moveTo>
                  <a:cubicBezTo>
                    <a:pt x="73343" y="60123"/>
                    <a:pt x="60123" y="73342"/>
                    <a:pt x="43815" y="73342"/>
                  </a:cubicBezTo>
                  <a:cubicBezTo>
                    <a:pt x="27507" y="73342"/>
                    <a:pt x="14287" y="60123"/>
                    <a:pt x="14287" y="43815"/>
                  </a:cubicBezTo>
                  <a:cubicBezTo>
                    <a:pt x="14287" y="27507"/>
                    <a:pt x="27507" y="14288"/>
                    <a:pt x="43815" y="14288"/>
                  </a:cubicBezTo>
                  <a:cubicBezTo>
                    <a:pt x="60123" y="14288"/>
                    <a:pt x="73343" y="27507"/>
                    <a:pt x="73343" y="4381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3C4A57D-30B8-4FD7-8110-5BED3786D354}"/>
                </a:ext>
              </a:extLst>
            </p:cNvPr>
            <p:cNvSpPr/>
            <p:nvPr/>
          </p:nvSpPr>
          <p:spPr>
            <a:xfrm>
              <a:off x="9924638" y="2184363"/>
              <a:ext cx="119960" cy="119960"/>
            </a:xfrm>
            <a:custGeom>
              <a:avLst/>
              <a:gdLst>
                <a:gd name="connsiteX0" fmla="*/ 73343 w 85725"/>
                <a:gd name="connsiteY0" fmla="*/ 43815 h 85725"/>
                <a:gd name="connsiteX1" fmla="*/ 43815 w 85725"/>
                <a:gd name="connsiteY1" fmla="*/ 73343 h 85725"/>
                <a:gd name="connsiteX2" fmla="*/ 14287 w 85725"/>
                <a:gd name="connsiteY2" fmla="*/ 43815 h 85725"/>
                <a:gd name="connsiteX3" fmla="*/ 43815 w 85725"/>
                <a:gd name="connsiteY3" fmla="*/ 14288 h 85725"/>
                <a:gd name="connsiteX4" fmla="*/ 73343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3" y="43815"/>
                  </a:moveTo>
                  <a:cubicBezTo>
                    <a:pt x="73343" y="60123"/>
                    <a:pt x="60123" y="73343"/>
                    <a:pt x="43815" y="73343"/>
                  </a:cubicBezTo>
                  <a:cubicBezTo>
                    <a:pt x="27507" y="73343"/>
                    <a:pt x="14287" y="60123"/>
                    <a:pt x="14287" y="43815"/>
                  </a:cubicBezTo>
                  <a:cubicBezTo>
                    <a:pt x="14287" y="27507"/>
                    <a:pt x="27507" y="14288"/>
                    <a:pt x="43815" y="14288"/>
                  </a:cubicBezTo>
                  <a:cubicBezTo>
                    <a:pt x="60123" y="14288"/>
                    <a:pt x="73343" y="27507"/>
                    <a:pt x="73343" y="4381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F0C078B-63A5-43B2-A442-7A5543359011}"/>
                </a:ext>
              </a:extLst>
            </p:cNvPr>
            <p:cNvSpPr/>
            <p:nvPr/>
          </p:nvSpPr>
          <p:spPr>
            <a:xfrm>
              <a:off x="9492784" y="2115053"/>
              <a:ext cx="119960" cy="119960"/>
            </a:xfrm>
            <a:custGeom>
              <a:avLst/>
              <a:gdLst>
                <a:gd name="connsiteX0" fmla="*/ 73342 w 85725"/>
                <a:gd name="connsiteY0" fmla="*/ 43815 h 85725"/>
                <a:gd name="connsiteX1" fmla="*/ 43815 w 85725"/>
                <a:gd name="connsiteY1" fmla="*/ 73343 h 85725"/>
                <a:gd name="connsiteX2" fmla="*/ 14288 w 85725"/>
                <a:gd name="connsiteY2" fmla="*/ 43815 h 85725"/>
                <a:gd name="connsiteX3" fmla="*/ 43815 w 85725"/>
                <a:gd name="connsiteY3" fmla="*/ 14287 h 85725"/>
                <a:gd name="connsiteX4" fmla="*/ 73342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2" y="43815"/>
                  </a:moveTo>
                  <a:cubicBezTo>
                    <a:pt x="73342" y="60123"/>
                    <a:pt x="60123" y="73343"/>
                    <a:pt x="43815" y="73343"/>
                  </a:cubicBezTo>
                  <a:cubicBezTo>
                    <a:pt x="27507" y="73343"/>
                    <a:pt x="14288" y="60123"/>
                    <a:pt x="14288" y="43815"/>
                  </a:cubicBezTo>
                  <a:cubicBezTo>
                    <a:pt x="14288" y="27507"/>
                    <a:pt x="27507" y="14287"/>
                    <a:pt x="43815" y="14287"/>
                  </a:cubicBezTo>
                  <a:cubicBezTo>
                    <a:pt x="60123" y="14287"/>
                    <a:pt x="73342" y="27507"/>
                    <a:pt x="73342" y="4381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CF6D7FD-5DCA-4246-87DA-828AB696ABD3}"/>
                </a:ext>
              </a:extLst>
            </p:cNvPr>
            <p:cNvSpPr/>
            <p:nvPr/>
          </p:nvSpPr>
          <p:spPr>
            <a:xfrm>
              <a:off x="8707714" y="2321649"/>
              <a:ext cx="1132951" cy="586469"/>
            </a:xfrm>
            <a:custGeom>
              <a:avLst/>
              <a:gdLst>
                <a:gd name="connsiteX0" fmla="*/ 14288 w 809625"/>
                <a:gd name="connsiteY0" fmla="*/ 220027 h 419100"/>
                <a:gd name="connsiteX1" fmla="*/ 14288 w 809625"/>
                <a:gd name="connsiteY1" fmla="*/ 14288 h 419100"/>
                <a:gd name="connsiteX2" fmla="*/ 795338 w 809625"/>
                <a:gd name="connsiteY2" fmla="*/ 14288 h 419100"/>
                <a:gd name="connsiteX3" fmla="*/ 795338 w 809625"/>
                <a:gd name="connsiteY3" fmla="*/ 41148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25" h="419100">
                  <a:moveTo>
                    <a:pt x="14288" y="220027"/>
                  </a:moveTo>
                  <a:lnTo>
                    <a:pt x="14288" y="14288"/>
                  </a:lnTo>
                  <a:lnTo>
                    <a:pt x="795338" y="14288"/>
                  </a:lnTo>
                  <a:lnTo>
                    <a:pt x="795338" y="41148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837EAE9-A95D-457D-8149-47B1C6E1699C}"/>
              </a:ext>
            </a:extLst>
          </p:cNvPr>
          <p:cNvSpPr/>
          <p:nvPr/>
        </p:nvSpPr>
        <p:spPr bwMode="auto">
          <a:xfrm>
            <a:off x="4741036" y="904875"/>
            <a:ext cx="4066613" cy="3333751"/>
          </a:xfrm>
          <a:prstGeom prst="rect">
            <a:avLst/>
          </a:prstGeom>
          <a:solidFill>
            <a:srgbClr val="282828"/>
          </a:solidFill>
          <a:ln w="19050">
            <a:solidFill>
              <a:schemeClr val="accent1"/>
            </a:solidFill>
            <a:headEnd type="none" w="med" len="med"/>
            <a:tailEnd type="none" w="med" len="me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82D207F-5190-42ED-872F-15E4753FC608}"/>
              </a:ext>
            </a:extLst>
          </p:cNvPr>
          <p:cNvGrpSpPr/>
          <p:nvPr/>
        </p:nvGrpSpPr>
        <p:grpSpPr>
          <a:xfrm>
            <a:off x="5114532" y="1724706"/>
            <a:ext cx="3319622" cy="1694088"/>
            <a:chOff x="7946638" y="2101724"/>
            <a:chExt cx="2452507" cy="1251578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B38CDA0-757F-4A47-94AD-EFF2E5891A9E}"/>
                </a:ext>
              </a:extLst>
            </p:cNvPr>
            <p:cNvSpPr/>
            <p:nvPr/>
          </p:nvSpPr>
          <p:spPr>
            <a:xfrm>
              <a:off x="9536768" y="2329647"/>
              <a:ext cx="39987" cy="599798"/>
            </a:xfrm>
            <a:custGeom>
              <a:avLst/>
              <a:gdLst>
                <a:gd name="connsiteX0" fmla="*/ 14288 w 28575"/>
                <a:gd name="connsiteY0" fmla="*/ 14288 h 428625"/>
                <a:gd name="connsiteX1" fmla="*/ 14288 w 28575"/>
                <a:gd name="connsiteY1" fmla="*/ 41624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28625">
                  <a:moveTo>
                    <a:pt x="14288" y="14288"/>
                  </a:moveTo>
                  <a:lnTo>
                    <a:pt x="14288" y="416243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95CA3B9-ACDD-4843-B20A-2B5CBEB9BEF4}"/>
                </a:ext>
              </a:extLst>
            </p:cNvPr>
            <p:cNvSpPr/>
            <p:nvPr/>
          </p:nvSpPr>
          <p:spPr>
            <a:xfrm>
              <a:off x="7946638" y="3313315"/>
              <a:ext cx="2452507" cy="39987"/>
            </a:xfrm>
            <a:custGeom>
              <a:avLst/>
              <a:gdLst>
                <a:gd name="connsiteX0" fmla="*/ 14288 w 1752600"/>
                <a:gd name="connsiteY0" fmla="*/ 14288 h 28575"/>
                <a:gd name="connsiteX1" fmla="*/ 1739265 w 17526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2600" h="28575">
                  <a:moveTo>
                    <a:pt x="14288" y="14288"/>
                  </a:moveTo>
                  <a:lnTo>
                    <a:pt x="1739265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068DE2B-9089-462D-BBC4-320977C372F0}"/>
                </a:ext>
              </a:extLst>
            </p:cNvPr>
            <p:cNvSpPr/>
            <p:nvPr/>
          </p:nvSpPr>
          <p:spPr>
            <a:xfrm>
              <a:off x="8641070" y="2251006"/>
              <a:ext cx="1252911" cy="666442"/>
            </a:xfrm>
            <a:custGeom>
              <a:avLst/>
              <a:gdLst>
                <a:gd name="connsiteX0" fmla="*/ 14288 w 895350"/>
                <a:gd name="connsiteY0" fmla="*/ 274320 h 476250"/>
                <a:gd name="connsiteX1" fmla="*/ 14288 w 895350"/>
                <a:gd name="connsiteY1" fmla="*/ 25717 h 476250"/>
                <a:gd name="connsiteX2" fmla="*/ 25718 w 895350"/>
                <a:gd name="connsiteY2" fmla="*/ 14288 h 476250"/>
                <a:gd name="connsiteX3" fmla="*/ 878205 w 895350"/>
                <a:gd name="connsiteY3" fmla="*/ 14288 h 476250"/>
                <a:gd name="connsiteX4" fmla="*/ 889635 w 895350"/>
                <a:gd name="connsiteY4" fmla="*/ 25717 h 476250"/>
                <a:gd name="connsiteX5" fmla="*/ 889635 w 895350"/>
                <a:gd name="connsiteY5" fmla="*/ 46196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350" h="476250">
                  <a:moveTo>
                    <a:pt x="14288" y="274320"/>
                  </a:moveTo>
                  <a:lnTo>
                    <a:pt x="14288" y="25717"/>
                  </a:lnTo>
                  <a:cubicBezTo>
                    <a:pt x="14288" y="19050"/>
                    <a:pt x="19050" y="14288"/>
                    <a:pt x="25718" y="14288"/>
                  </a:cubicBezTo>
                  <a:lnTo>
                    <a:pt x="878205" y="14288"/>
                  </a:lnTo>
                  <a:cubicBezTo>
                    <a:pt x="884873" y="14288"/>
                    <a:pt x="889635" y="19050"/>
                    <a:pt x="889635" y="25717"/>
                  </a:cubicBezTo>
                  <a:lnTo>
                    <a:pt x="889635" y="461963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AEB2DD2-C5EF-434A-8AF3-3E72DE9DE0A3}"/>
                </a:ext>
              </a:extLst>
            </p:cNvPr>
            <p:cNvSpPr/>
            <p:nvPr/>
          </p:nvSpPr>
          <p:spPr>
            <a:xfrm>
              <a:off x="8858331" y="2897455"/>
              <a:ext cx="866375" cy="39987"/>
            </a:xfrm>
            <a:custGeom>
              <a:avLst/>
              <a:gdLst>
                <a:gd name="connsiteX0" fmla="*/ 613410 w 619125"/>
                <a:gd name="connsiteY0" fmla="*/ 14288 h 28575"/>
                <a:gd name="connsiteX1" fmla="*/ 14288 w 619125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25" h="28575">
                  <a:moveTo>
                    <a:pt x="613410" y="14288"/>
                  </a:moveTo>
                  <a:lnTo>
                    <a:pt x="1428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FA17A983-E298-4B81-91AA-17360FD0A9AD}"/>
                </a:ext>
              </a:extLst>
            </p:cNvPr>
            <p:cNvSpPr/>
            <p:nvPr/>
          </p:nvSpPr>
          <p:spPr>
            <a:xfrm>
              <a:off x="9068927" y="3114716"/>
              <a:ext cx="39987" cy="226590"/>
            </a:xfrm>
            <a:custGeom>
              <a:avLst/>
              <a:gdLst>
                <a:gd name="connsiteX0" fmla="*/ 14287 w 28575"/>
                <a:gd name="connsiteY0" fmla="*/ 156210 h 161925"/>
                <a:gd name="connsiteX1" fmla="*/ 14287 w 28575"/>
                <a:gd name="connsiteY1" fmla="*/ 1428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61925">
                  <a:moveTo>
                    <a:pt x="14287" y="156210"/>
                  </a:moveTo>
                  <a:lnTo>
                    <a:pt x="14287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1774D1A-D2F6-4626-85F8-9F8BDD4A066D}"/>
                </a:ext>
              </a:extLst>
            </p:cNvPr>
            <p:cNvSpPr/>
            <p:nvPr/>
          </p:nvSpPr>
          <p:spPr>
            <a:xfrm>
              <a:off x="9438135" y="3114716"/>
              <a:ext cx="39987" cy="226590"/>
            </a:xfrm>
            <a:custGeom>
              <a:avLst/>
              <a:gdLst>
                <a:gd name="connsiteX0" fmla="*/ 14288 w 28575"/>
                <a:gd name="connsiteY0" fmla="*/ 14288 h 161925"/>
                <a:gd name="connsiteX1" fmla="*/ 14288 w 28575"/>
                <a:gd name="connsiteY1" fmla="*/ 15621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61925">
                  <a:moveTo>
                    <a:pt x="14288" y="14288"/>
                  </a:moveTo>
                  <a:lnTo>
                    <a:pt x="14288" y="15621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0F6EE3F-71E9-44ED-8169-0EB351A78F1D}"/>
                </a:ext>
              </a:extLst>
            </p:cNvPr>
            <p:cNvSpPr/>
            <p:nvPr/>
          </p:nvSpPr>
          <p:spPr>
            <a:xfrm>
              <a:off x="8858331" y="2953436"/>
              <a:ext cx="986334" cy="39987"/>
            </a:xfrm>
            <a:custGeom>
              <a:avLst/>
              <a:gdLst>
                <a:gd name="connsiteX0" fmla="*/ 692468 w 704850"/>
                <a:gd name="connsiteY0" fmla="*/ 14288 h 28575"/>
                <a:gd name="connsiteX1" fmla="*/ 14288 w 70485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850" h="28575">
                  <a:moveTo>
                    <a:pt x="692468" y="14288"/>
                  </a:moveTo>
                  <a:lnTo>
                    <a:pt x="1428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1E2C27F-D566-4C53-9FDB-6C1B757E2D04}"/>
                </a:ext>
              </a:extLst>
            </p:cNvPr>
            <p:cNvSpPr/>
            <p:nvPr/>
          </p:nvSpPr>
          <p:spPr>
            <a:xfrm>
              <a:off x="8858331" y="3118714"/>
              <a:ext cx="586469" cy="39987"/>
            </a:xfrm>
            <a:custGeom>
              <a:avLst/>
              <a:gdLst>
                <a:gd name="connsiteX0" fmla="*/ 14288 w 419100"/>
                <a:gd name="connsiteY0" fmla="*/ 14288 h 28575"/>
                <a:gd name="connsiteX1" fmla="*/ 412432 w 419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28575">
                  <a:moveTo>
                    <a:pt x="14288" y="14288"/>
                  </a:moveTo>
                  <a:lnTo>
                    <a:pt x="412432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26B2D51-A8EF-4354-9098-926DC62ABA66}"/>
                </a:ext>
              </a:extLst>
            </p:cNvPr>
            <p:cNvSpPr/>
            <p:nvPr/>
          </p:nvSpPr>
          <p:spPr>
            <a:xfrm>
              <a:off x="8974291" y="3118714"/>
              <a:ext cx="533154" cy="39987"/>
            </a:xfrm>
            <a:custGeom>
              <a:avLst/>
              <a:gdLst>
                <a:gd name="connsiteX0" fmla="*/ 14287 w 381000"/>
                <a:gd name="connsiteY0" fmla="*/ 14288 h 28575"/>
                <a:gd name="connsiteX1" fmla="*/ 369570 w 3810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28575">
                  <a:moveTo>
                    <a:pt x="14287" y="14288"/>
                  </a:moveTo>
                  <a:lnTo>
                    <a:pt x="3695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B826B99-4393-47EA-B472-DF877822E564}"/>
                </a:ext>
              </a:extLst>
            </p:cNvPr>
            <p:cNvSpPr/>
            <p:nvPr/>
          </p:nvSpPr>
          <p:spPr>
            <a:xfrm>
              <a:off x="8130576" y="2657536"/>
              <a:ext cx="159946" cy="693100"/>
            </a:xfrm>
            <a:custGeom>
              <a:avLst/>
              <a:gdLst>
                <a:gd name="connsiteX0" fmla="*/ 14288 w 114300"/>
                <a:gd name="connsiteY0" fmla="*/ 483870 h 495300"/>
                <a:gd name="connsiteX1" fmla="*/ 14288 w 114300"/>
                <a:gd name="connsiteY1" fmla="*/ 38100 h 495300"/>
                <a:gd name="connsiteX2" fmla="*/ 38100 w 114300"/>
                <a:gd name="connsiteY2" fmla="*/ 14288 h 495300"/>
                <a:gd name="connsiteX3" fmla="*/ 88583 w 114300"/>
                <a:gd name="connsiteY3" fmla="*/ 14288 h 495300"/>
                <a:gd name="connsiteX4" fmla="*/ 101918 w 114300"/>
                <a:gd name="connsiteY4" fmla="*/ 1428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495300">
                  <a:moveTo>
                    <a:pt x="14288" y="483870"/>
                  </a:moveTo>
                  <a:lnTo>
                    <a:pt x="14288" y="38100"/>
                  </a:lnTo>
                  <a:cubicBezTo>
                    <a:pt x="14288" y="24765"/>
                    <a:pt x="24765" y="14288"/>
                    <a:pt x="38100" y="14288"/>
                  </a:cubicBezTo>
                  <a:lnTo>
                    <a:pt x="88583" y="14288"/>
                  </a:lnTo>
                  <a:lnTo>
                    <a:pt x="101918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F463D15-9105-41E6-930C-B40FF9EECF9B}"/>
                </a:ext>
              </a:extLst>
            </p:cNvPr>
            <p:cNvSpPr/>
            <p:nvPr/>
          </p:nvSpPr>
          <p:spPr>
            <a:xfrm>
              <a:off x="8370494" y="2656203"/>
              <a:ext cx="466509" cy="693100"/>
            </a:xfrm>
            <a:custGeom>
              <a:avLst/>
              <a:gdLst>
                <a:gd name="connsiteX0" fmla="*/ 14288 w 333375"/>
                <a:gd name="connsiteY0" fmla="*/ 14288 h 495300"/>
                <a:gd name="connsiteX1" fmla="*/ 298133 w 333375"/>
                <a:gd name="connsiteY1" fmla="*/ 14288 h 495300"/>
                <a:gd name="connsiteX2" fmla="*/ 321945 w 333375"/>
                <a:gd name="connsiteY2" fmla="*/ 38100 h 495300"/>
                <a:gd name="connsiteX3" fmla="*/ 321945 w 333375"/>
                <a:gd name="connsiteY3" fmla="*/ 48291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495300">
                  <a:moveTo>
                    <a:pt x="14288" y="14288"/>
                  </a:moveTo>
                  <a:lnTo>
                    <a:pt x="298133" y="14288"/>
                  </a:lnTo>
                  <a:cubicBezTo>
                    <a:pt x="311468" y="14288"/>
                    <a:pt x="321945" y="24765"/>
                    <a:pt x="321945" y="38100"/>
                  </a:cubicBezTo>
                  <a:lnTo>
                    <a:pt x="321945" y="48291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2CA373D-74DA-4A8B-A175-5846B7C91041}"/>
                </a:ext>
              </a:extLst>
            </p:cNvPr>
            <p:cNvSpPr/>
            <p:nvPr/>
          </p:nvSpPr>
          <p:spPr>
            <a:xfrm>
              <a:off x="8286523" y="2656204"/>
              <a:ext cx="79973" cy="39987"/>
            </a:xfrm>
            <a:custGeom>
              <a:avLst/>
              <a:gdLst>
                <a:gd name="connsiteX0" fmla="*/ 14288 w 57150"/>
                <a:gd name="connsiteY0" fmla="*/ 14287 h 28575"/>
                <a:gd name="connsiteX1" fmla="*/ 46672 w 571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28575">
                  <a:moveTo>
                    <a:pt x="14288" y="14287"/>
                  </a:moveTo>
                  <a:lnTo>
                    <a:pt x="46672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925F1927-AB3D-4002-9972-B584F55A3F1B}"/>
                </a:ext>
              </a:extLst>
            </p:cNvPr>
            <p:cNvSpPr/>
            <p:nvPr/>
          </p:nvSpPr>
          <p:spPr>
            <a:xfrm>
              <a:off x="8130576" y="2726846"/>
              <a:ext cx="706429" cy="39987"/>
            </a:xfrm>
            <a:custGeom>
              <a:avLst/>
              <a:gdLst>
                <a:gd name="connsiteX0" fmla="*/ 14288 w 504825"/>
                <a:gd name="connsiteY0" fmla="*/ 14288 h 28575"/>
                <a:gd name="connsiteX1" fmla="*/ 493395 w 504825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 h="28575">
                  <a:moveTo>
                    <a:pt x="14288" y="14288"/>
                  </a:moveTo>
                  <a:lnTo>
                    <a:pt x="493395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47099A4-9858-4BB0-9726-ECC69DB7D790}"/>
                </a:ext>
              </a:extLst>
            </p:cNvPr>
            <p:cNvSpPr/>
            <p:nvPr/>
          </p:nvSpPr>
          <p:spPr>
            <a:xfrm>
              <a:off x="8183892" y="2774830"/>
              <a:ext cx="599798" cy="453181"/>
            </a:xfrm>
            <a:custGeom>
              <a:avLst/>
              <a:gdLst>
                <a:gd name="connsiteX0" fmla="*/ 14287 w 428625"/>
                <a:gd name="connsiteY0" fmla="*/ 14288 h 323850"/>
                <a:gd name="connsiteX1" fmla="*/ 419100 w 428625"/>
                <a:gd name="connsiteY1" fmla="*/ 14288 h 323850"/>
                <a:gd name="connsiteX2" fmla="*/ 419100 w 428625"/>
                <a:gd name="connsiteY2" fmla="*/ 311467 h 323850"/>
                <a:gd name="connsiteX3" fmla="*/ 14287 w 428625"/>
                <a:gd name="connsiteY3" fmla="*/ 311467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25" h="323850">
                  <a:moveTo>
                    <a:pt x="14287" y="14288"/>
                  </a:moveTo>
                  <a:lnTo>
                    <a:pt x="419100" y="14288"/>
                  </a:lnTo>
                  <a:lnTo>
                    <a:pt x="419100" y="311467"/>
                  </a:lnTo>
                  <a:lnTo>
                    <a:pt x="14287" y="311467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93E1DF3-4B72-41B5-A1B6-C3E3895C4152}"/>
                </a:ext>
              </a:extLst>
            </p:cNvPr>
            <p:cNvSpPr/>
            <p:nvPr/>
          </p:nvSpPr>
          <p:spPr>
            <a:xfrm>
              <a:off x="9736701" y="2885459"/>
              <a:ext cx="213261" cy="159946"/>
            </a:xfrm>
            <a:custGeom>
              <a:avLst/>
              <a:gdLst>
                <a:gd name="connsiteX0" fmla="*/ 80963 w 152400"/>
                <a:gd name="connsiteY0" fmla="*/ 108585 h 114300"/>
                <a:gd name="connsiteX1" fmla="*/ 80963 w 152400"/>
                <a:gd name="connsiteY1" fmla="*/ 101918 h 114300"/>
                <a:gd name="connsiteX2" fmla="*/ 102870 w 152400"/>
                <a:gd name="connsiteY2" fmla="*/ 80010 h 114300"/>
                <a:gd name="connsiteX3" fmla="*/ 124777 w 152400"/>
                <a:gd name="connsiteY3" fmla="*/ 80010 h 114300"/>
                <a:gd name="connsiteX4" fmla="*/ 146685 w 152400"/>
                <a:gd name="connsiteY4" fmla="*/ 58103 h 114300"/>
                <a:gd name="connsiteX5" fmla="*/ 124777 w 152400"/>
                <a:gd name="connsiteY5" fmla="*/ 36195 h 114300"/>
                <a:gd name="connsiteX6" fmla="*/ 36195 w 152400"/>
                <a:gd name="connsiteY6" fmla="*/ 36195 h 114300"/>
                <a:gd name="connsiteX7" fmla="*/ 14288 w 152400"/>
                <a:gd name="connsiteY7" fmla="*/ 1428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14300">
                  <a:moveTo>
                    <a:pt x="80963" y="108585"/>
                  </a:moveTo>
                  <a:lnTo>
                    <a:pt x="80963" y="101918"/>
                  </a:lnTo>
                  <a:cubicBezTo>
                    <a:pt x="80963" y="89535"/>
                    <a:pt x="90488" y="80010"/>
                    <a:pt x="102870" y="80010"/>
                  </a:cubicBezTo>
                  <a:lnTo>
                    <a:pt x="124777" y="80010"/>
                  </a:lnTo>
                  <a:cubicBezTo>
                    <a:pt x="137160" y="80010"/>
                    <a:pt x="146685" y="70485"/>
                    <a:pt x="146685" y="58103"/>
                  </a:cubicBezTo>
                  <a:cubicBezTo>
                    <a:pt x="146685" y="45720"/>
                    <a:pt x="137160" y="36195"/>
                    <a:pt x="124777" y="36195"/>
                  </a:cubicBezTo>
                  <a:lnTo>
                    <a:pt x="36195" y="36195"/>
                  </a:lnTo>
                  <a:cubicBezTo>
                    <a:pt x="23813" y="36195"/>
                    <a:pt x="14288" y="26670"/>
                    <a:pt x="14288" y="1428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3E0C889-16B4-413D-91E3-96AAD33B1885}"/>
                </a:ext>
              </a:extLst>
            </p:cNvPr>
            <p:cNvSpPr/>
            <p:nvPr/>
          </p:nvSpPr>
          <p:spPr>
            <a:xfrm>
              <a:off x="9560760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93B3DF-119F-413E-B5D9-2021F6B0D4D9}"/>
                </a:ext>
              </a:extLst>
            </p:cNvPr>
            <p:cNvSpPr/>
            <p:nvPr/>
          </p:nvSpPr>
          <p:spPr>
            <a:xfrm>
              <a:off x="9643399" y="3069398"/>
              <a:ext cx="79973" cy="79973"/>
            </a:xfrm>
            <a:custGeom>
              <a:avLst/>
              <a:gdLst>
                <a:gd name="connsiteX0" fmla="*/ 14288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2B88E9D-C361-4B3C-A16B-C25BAED83437}"/>
                </a:ext>
              </a:extLst>
            </p:cNvPr>
            <p:cNvSpPr/>
            <p:nvPr/>
          </p:nvSpPr>
          <p:spPr>
            <a:xfrm>
              <a:off x="9643399" y="3152037"/>
              <a:ext cx="79973" cy="79973"/>
            </a:xfrm>
            <a:custGeom>
              <a:avLst/>
              <a:gdLst>
                <a:gd name="connsiteX0" fmla="*/ 14288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AACD945-6A98-4372-82EF-6800A6241C97}"/>
                </a:ext>
              </a:extLst>
            </p:cNvPr>
            <p:cNvSpPr/>
            <p:nvPr/>
          </p:nvSpPr>
          <p:spPr>
            <a:xfrm>
              <a:off x="9726038" y="3069398"/>
              <a:ext cx="79973" cy="79973"/>
            </a:xfrm>
            <a:custGeom>
              <a:avLst/>
              <a:gdLst>
                <a:gd name="connsiteX0" fmla="*/ 14288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9C262C0-6744-4757-81A5-1DCEDFD917F9}"/>
                </a:ext>
              </a:extLst>
            </p:cNvPr>
            <p:cNvSpPr/>
            <p:nvPr/>
          </p:nvSpPr>
          <p:spPr>
            <a:xfrm>
              <a:off x="9808677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A9F2D43-60C2-4772-96D2-B2FD351AAA56}"/>
                </a:ext>
              </a:extLst>
            </p:cNvPr>
            <p:cNvSpPr/>
            <p:nvPr/>
          </p:nvSpPr>
          <p:spPr>
            <a:xfrm>
              <a:off x="9891315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15AFFF7-657C-4363-9E50-F840772721E9}"/>
                </a:ext>
              </a:extLst>
            </p:cNvPr>
            <p:cNvSpPr/>
            <p:nvPr/>
          </p:nvSpPr>
          <p:spPr>
            <a:xfrm>
              <a:off x="9975288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EF98C5B-4EEE-499A-BA77-603FC899F9D2}"/>
                </a:ext>
              </a:extLst>
            </p:cNvPr>
            <p:cNvSpPr/>
            <p:nvPr/>
          </p:nvSpPr>
          <p:spPr>
            <a:xfrm>
              <a:off x="10057927" y="3069398"/>
              <a:ext cx="79973" cy="79973"/>
            </a:xfrm>
            <a:custGeom>
              <a:avLst/>
              <a:gdLst>
                <a:gd name="connsiteX0" fmla="*/ 14287 w 57150"/>
                <a:gd name="connsiteY0" fmla="*/ 14287 h 57150"/>
                <a:gd name="connsiteX1" fmla="*/ 43815 w 57150"/>
                <a:gd name="connsiteY1" fmla="*/ 14287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7"/>
                  </a:moveTo>
                  <a:lnTo>
                    <a:pt x="43815" y="14287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4CE60CD-0C40-4353-8DA4-20FE0DD7221F}"/>
                </a:ext>
              </a:extLst>
            </p:cNvPr>
            <p:cNvSpPr/>
            <p:nvPr/>
          </p:nvSpPr>
          <p:spPr>
            <a:xfrm>
              <a:off x="9726038" y="3152037"/>
              <a:ext cx="79973" cy="79973"/>
            </a:xfrm>
            <a:custGeom>
              <a:avLst/>
              <a:gdLst>
                <a:gd name="connsiteX0" fmla="*/ 14288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8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8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5913244-A01D-463D-9A21-3F6D922AF4A0}"/>
                </a:ext>
              </a:extLst>
            </p:cNvPr>
            <p:cNvSpPr/>
            <p:nvPr/>
          </p:nvSpPr>
          <p:spPr>
            <a:xfrm>
              <a:off x="9808677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8E4495E-6885-4418-B095-5E4FCEF03A90}"/>
                </a:ext>
              </a:extLst>
            </p:cNvPr>
            <p:cNvSpPr/>
            <p:nvPr/>
          </p:nvSpPr>
          <p:spPr>
            <a:xfrm>
              <a:off x="9891315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2767468-1341-4769-9EFB-F8790E753A96}"/>
                </a:ext>
              </a:extLst>
            </p:cNvPr>
            <p:cNvSpPr/>
            <p:nvPr/>
          </p:nvSpPr>
          <p:spPr>
            <a:xfrm>
              <a:off x="9975288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5BD77BC-FD09-415D-9235-F11B0BC81A57}"/>
                </a:ext>
              </a:extLst>
            </p:cNvPr>
            <p:cNvSpPr/>
            <p:nvPr/>
          </p:nvSpPr>
          <p:spPr>
            <a:xfrm>
              <a:off x="10057927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CDD544-6388-49BC-99F9-14F188D1B920}"/>
                </a:ext>
              </a:extLst>
            </p:cNvPr>
            <p:cNvSpPr/>
            <p:nvPr/>
          </p:nvSpPr>
          <p:spPr>
            <a:xfrm>
              <a:off x="9560760" y="3152037"/>
              <a:ext cx="79973" cy="79973"/>
            </a:xfrm>
            <a:custGeom>
              <a:avLst/>
              <a:gdLst>
                <a:gd name="connsiteX0" fmla="*/ 14287 w 57150"/>
                <a:gd name="connsiteY0" fmla="*/ 14288 h 57150"/>
                <a:gd name="connsiteX1" fmla="*/ 43815 w 57150"/>
                <a:gd name="connsiteY1" fmla="*/ 14288 h 57150"/>
                <a:gd name="connsiteX2" fmla="*/ 43815 w 57150"/>
                <a:gd name="connsiteY2" fmla="*/ 43815 h 57150"/>
                <a:gd name="connsiteX3" fmla="*/ 14287 w 571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4287" y="14288"/>
                  </a:moveTo>
                  <a:lnTo>
                    <a:pt x="43815" y="14288"/>
                  </a:lnTo>
                  <a:lnTo>
                    <a:pt x="43815" y="43815"/>
                  </a:lnTo>
                  <a:lnTo>
                    <a:pt x="14287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9AFCF44-3E45-475D-AA17-DE5835D00206}"/>
                </a:ext>
              </a:extLst>
            </p:cNvPr>
            <p:cNvSpPr/>
            <p:nvPr/>
          </p:nvSpPr>
          <p:spPr>
            <a:xfrm>
              <a:off x="9726038" y="3234676"/>
              <a:ext cx="239919" cy="79973"/>
            </a:xfrm>
            <a:custGeom>
              <a:avLst/>
              <a:gdLst>
                <a:gd name="connsiteX0" fmla="*/ 14288 w 171450"/>
                <a:gd name="connsiteY0" fmla="*/ 14288 h 57150"/>
                <a:gd name="connsiteX1" fmla="*/ 161925 w 171450"/>
                <a:gd name="connsiteY1" fmla="*/ 14288 h 57150"/>
                <a:gd name="connsiteX2" fmla="*/ 161925 w 171450"/>
                <a:gd name="connsiteY2" fmla="*/ 43815 h 57150"/>
                <a:gd name="connsiteX3" fmla="*/ 14288 w 171450"/>
                <a:gd name="connsiteY3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57150">
                  <a:moveTo>
                    <a:pt x="14288" y="14288"/>
                  </a:moveTo>
                  <a:lnTo>
                    <a:pt x="161925" y="14288"/>
                  </a:lnTo>
                  <a:lnTo>
                    <a:pt x="161925" y="43815"/>
                  </a:lnTo>
                  <a:lnTo>
                    <a:pt x="14288" y="4381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C643D76-72BB-4995-8E3E-AEB374E066F6}"/>
                </a:ext>
              </a:extLst>
            </p:cNvPr>
            <p:cNvSpPr/>
            <p:nvPr/>
          </p:nvSpPr>
          <p:spPr>
            <a:xfrm>
              <a:off x="9508777" y="3017415"/>
              <a:ext cx="679771" cy="293234"/>
            </a:xfrm>
            <a:custGeom>
              <a:avLst/>
              <a:gdLst>
                <a:gd name="connsiteX0" fmla="*/ 14288 w 485775"/>
                <a:gd name="connsiteY0" fmla="*/ 203835 h 209550"/>
                <a:gd name="connsiteX1" fmla="*/ 14288 w 485775"/>
                <a:gd name="connsiteY1" fmla="*/ 29528 h 209550"/>
                <a:gd name="connsiteX2" fmla="*/ 29528 w 485775"/>
                <a:gd name="connsiteY2" fmla="*/ 14288 h 209550"/>
                <a:gd name="connsiteX3" fmla="*/ 458153 w 485775"/>
                <a:gd name="connsiteY3" fmla="*/ 14288 h 209550"/>
                <a:gd name="connsiteX4" fmla="*/ 473392 w 485775"/>
                <a:gd name="connsiteY4" fmla="*/ 29528 h 209550"/>
                <a:gd name="connsiteX5" fmla="*/ 473392 w 485775"/>
                <a:gd name="connsiteY5" fmla="*/ 20383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775" h="209550">
                  <a:moveTo>
                    <a:pt x="14288" y="203835"/>
                  </a:moveTo>
                  <a:lnTo>
                    <a:pt x="14288" y="29528"/>
                  </a:lnTo>
                  <a:cubicBezTo>
                    <a:pt x="14288" y="20955"/>
                    <a:pt x="20955" y="14288"/>
                    <a:pt x="29528" y="14288"/>
                  </a:cubicBezTo>
                  <a:lnTo>
                    <a:pt x="458153" y="14288"/>
                  </a:lnTo>
                  <a:cubicBezTo>
                    <a:pt x="466725" y="14288"/>
                    <a:pt x="473392" y="20955"/>
                    <a:pt x="473392" y="29528"/>
                  </a:cubicBezTo>
                  <a:lnTo>
                    <a:pt x="473392" y="203835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37B0007-BC6F-41C5-9E4C-FB84885608A2}"/>
                </a:ext>
              </a:extLst>
            </p:cNvPr>
            <p:cNvSpPr/>
            <p:nvPr/>
          </p:nvSpPr>
          <p:spPr>
            <a:xfrm>
              <a:off x="9536768" y="2506921"/>
              <a:ext cx="293234" cy="39987"/>
            </a:xfrm>
            <a:custGeom>
              <a:avLst/>
              <a:gdLst>
                <a:gd name="connsiteX0" fmla="*/ 14288 w 209550"/>
                <a:gd name="connsiteY0" fmla="*/ 14287 h 28575"/>
                <a:gd name="connsiteX1" fmla="*/ 203835 w 2095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8575">
                  <a:moveTo>
                    <a:pt x="14288" y="14287"/>
                  </a:moveTo>
                  <a:lnTo>
                    <a:pt x="203835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187E198-E4DB-4F33-8728-5879A5D7C4DF}"/>
                </a:ext>
              </a:extLst>
            </p:cNvPr>
            <p:cNvSpPr/>
            <p:nvPr/>
          </p:nvSpPr>
          <p:spPr>
            <a:xfrm>
              <a:off x="8383824" y="2981428"/>
              <a:ext cx="79973" cy="79973"/>
            </a:xfrm>
            <a:custGeom>
              <a:avLst/>
              <a:gdLst>
                <a:gd name="connsiteX0" fmla="*/ 44768 w 57150"/>
                <a:gd name="connsiteY0" fmla="*/ 29527 h 57150"/>
                <a:gd name="connsiteX1" fmla="*/ 29528 w 57150"/>
                <a:gd name="connsiteY1" fmla="*/ 44767 h 57150"/>
                <a:gd name="connsiteX2" fmla="*/ 14288 w 57150"/>
                <a:gd name="connsiteY2" fmla="*/ 29527 h 57150"/>
                <a:gd name="connsiteX3" fmla="*/ 29528 w 57150"/>
                <a:gd name="connsiteY3" fmla="*/ 14288 h 57150"/>
                <a:gd name="connsiteX4" fmla="*/ 44768 w 57150"/>
                <a:gd name="connsiteY4" fmla="*/ 295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4768" y="29527"/>
                  </a:moveTo>
                  <a:cubicBezTo>
                    <a:pt x="44768" y="37944"/>
                    <a:pt x="37944" y="44767"/>
                    <a:pt x="29528" y="44767"/>
                  </a:cubicBezTo>
                  <a:cubicBezTo>
                    <a:pt x="21111" y="44767"/>
                    <a:pt x="14288" y="37944"/>
                    <a:pt x="14288" y="29527"/>
                  </a:cubicBezTo>
                  <a:cubicBezTo>
                    <a:pt x="14288" y="21111"/>
                    <a:pt x="21111" y="14288"/>
                    <a:pt x="29528" y="14288"/>
                  </a:cubicBezTo>
                  <a:cubicBezTo>
                    <a:pt x="37944" y="14288"/>
                    <a:pt x="44768" y="21111"/>
                    <a:pt x="44768" y="29527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D2743F0-F6A1-462E-83E3-39976D2AFB35}"/>
                </a:ext>
              </a:extLst>
            </p:cNvPr>
            <p:cNvSpPr/>
            <p:nvPr/>
          </p:nvSpPr>
          <p:spPr>
            <a:xfrm>
              <a:off x="8503784" y="2981428"/>
              <a:ext cx="79973" cy="79973"/>
            </a:xfrm>
            <a:custGeom>
              <a:avLst/>
              <a:gdLst>
                <a:gd name="connsiteX0" fmla="*/ 44768 w 57150"/>
                <a:gd name="connsiteY0" fmla="*/ 29527 h 57150"/>
                <a:gd name="connsiteX1" fmla="*/ 29528 w 57150"/>
                <a:gd name="connsiteY1" fmla="*/ 44767 h 57150"/>
                <a:gd name="connsiteX2" fmla="*/ 14288 w 57150"/>
                <a:gd name="connsiteY2" fmla="*/ 29527 h 57150"/>
                <a:gd name="connsiteX3" fmla="*/ 29528 w 57150"/>
                <a:gd name="connsiteY3" fmla="*/ 14288 h 57150"/>
                <a:gd name="connsiteX4" fmla="*/ 44768 w 57150"/>
                <a:gd name="connsiteY4" fmla="*/ 295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4768" y="29527"/>
                  </a:moveTo>
                  <a:cubicBezTo>
                    <a:pt x="44768" y="37944"/>
                    <a:pt x="37944" y="44767"/>
                    <a:pt x="29528" y="44767"/>
                  </a:cubicBezTo>
                  <a:cubicBezTo>
                    <a:pt x="21111" y="44767"/>
                    <a:pt x="14288" y="37944"/>
                    <a:pt x="14288" y="29527"/>
                  </a:cubicBezTo>
                  <a:cubicBezTo>
                    <a:pt x="14288" y="21111"/>
                    <a:pt x="21111" y="14288"/>
                    <a:pt x="29528" y="14288"/>
                  </a:cubicBezTo>
                  <a:cubicBezTo>
                    <a:pt x="37944" y="14288"/>
                    <a:pt x="44768" y="21111"/>
                    <a:pt x="44768" y="29527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B760BFB-DFD3-482B-960E-3701944BD0DA}"/>
                </a:ext>
              </a:extLst>
            </p:cNvPr>
            <p:cNvSpPr/>
            <p:nvPr/>
          </p:nvSpPr>
          <p:spPr>
            <a:xfrm>
              <a:off x="8319846" y="2865466"/>
              <a:ext cx="319892" cy="306563"/>
            </a:xfrm>
            <a:custGeom>
              <a:avLst/>
              <a:gdLst>
                <a:gd name="connsiteX0" fmla="*/ 14288 w 228600"/>
                <a:gd name="connsiteY0" fmla="*/ 206693 h 219075"/>
                <a:gd name="connsiteX1" fmla="*/ 14288 w 228600"/>
                <a:gd name="connsiteY1" fmla="*/ 112395 h 219075"/>
                <a:gd name="connsiteX2" fmla="*/ 117157 w 228600"/>
                <a:gd name="connsiteY2" fmla="*/ 14288 h 219075"/>
                <a:gd name="connsiteX3" fmla="*/ 197168 w 228600"/>
                <a:gd name="connsiteY3" fmla="*/ 48578 h 219075"/>
                <a:gd name="connsiteX4" fmla="*/ 220980 w 228600"/>
                <a:gd name="connsiteY4" fmla="*/ 111443 h 219075"/>
                <a:gd name="connsiteX5" fmla="*/ 220980 w 228600"/>
                <a:gd name="connsiteY5" fmla="*/ 21240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219075">
                  <a:moveTo>
                    <a:pt x="14288" y="206693"/>
                  </a:moveTo>
                  <a:lnTo>
                    <a:pt x="14288" y="112395"/>
                  </a:lnTo>
                  <a:cubicBezTo>
                    <a:pt x="14288" y="55245"/>
                    <a:pt x="60007" y="14288"/>
                    <a:pt x="117157" y="14288"/>
                  </a:cubicBezTo>
                  <a:cubicBezTo>
                    <a:pt x="149543" y="14288"/>
                    <a:pt x="178118" y="27623"/>
                    <a:pt x="197168" y="48578"/>
                  </a:cubicBezTo>
                  <a:cubicBezTo>
                    <a:pt x="211455" y="64770"/>
                    <a:pt x="220980" y="86678"/>
                    <a:pt x="220980" y="111443"/>
                  </a:cubicBezTo>
                  <a:lnTo>
                    <a:pt x="220980" y="21240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DE9CC47-E23C-41F3-B732-CF366DCB7479}"/>
                </a:ext>
              </a:extLst>
            </p:cNvPr>
            <p:cNvSpPr/>
            <p:nvPr/>
          </p:nvSpPr>
          <p:spPr>
            <a:xfrm>
              <a:off x="8289189" y="3002752"/>
              <a:ext cx="386536" cy="173275"/>
            </a:xfrm>
            <a:custGeom>
              <a:avLst/>
              <a:gdLst>
                <a:gd name="connsiteX0" fmla="*/ 36195 w 276225"/>
                <a:gd name="connsiteY0" fmla="*/ 14288 h 123825"/>
                <a:gd name="connsiteX1" fmla="*/ 14288 w 276225"/>
                <a:gd name="connsiteY1" fmla="*/ 14288 h 123825"/>
                <a:gd name="connsiteX2" fmla="*/ 14288 w 276225"/>
                <a:gd name="connsiteY2" fmla="*/ 112395 h 123825"/>
                <a:gd name="connsiteX3" fmla="*/ 36195 w 276225"/>
                <a:gd name="connsiteY3" fmla="*/ 112395 h 123825"/>
                <a:gd name="connsiteX4" fmla="*/ 241935 w 276225"/>
                <a:gd name="connsiteY4" fmla="*/ 112395 h 123825"/>
                <a:gd name="connsiteX5" fmla="*/ 263843 w 276225"/>
                <a:gd name="connsiteY5" fmla="*/ 112395 h 123825"/>
                <a:gd name="connsiteX6" fmla="*/ 263843 w 276225"/>
                <a:gd name="connsiteY6" fmla="*/ 14288 h 123825"/>
                <a:gd name="connsiteX7" fmla="*/ 241935 w 276225"/>
                <a:gd name="connsiteY7" fmla="*/ 1428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225" h="123825">
                  <a:moveTo>
                    <a:pt x="36195" y="14288"/>
                  </a:moveTo>
                  <a:lnTo>
                    <a:pt x="14288" y="14288"/>
                  </a:lnTo>
                  <a:lnTo>
                    <a:pt x="14288" y="112395"/>
                  </a:lnTo>
                  <a:lnTo>
                    <a:pt x="36195" y="112395"/>
                  </a:lnTo>
                  <a:lnTo>
                    <a:pt x="241935" y="112395"/>
                  </a:lnTo>
                  <a:lnTo>
                    <a:pt x="263843" y="112395"/>
                  </a:lnTo>
                  <a:lnTo>
                    <a:pt x="263843" y="14288"/>
                  </a:lnTo>
                  <a:lnTo>
                    <a:pt x="241935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21F32D6-6478-4913-9119-AEEDDE3A8B51}"/>
                </a:ext>
              </a:extLst>
            </p:cNvPr>
            <p:cNvSpPr/>
            <p:nvPr/>
          </p:nvSpPr>
          <p:spPr>
            <a:xfrm>
              <a:off x="8638405" y="3025412"/>
              <a:ext cx="66644" cy="119960"/>
            </a:xfrm>
            <a:custGeom>
              <a:avLst/>
              <a:gdLst>
                <a:gd name="connsiteX0" fmla="*/ 36195 w 47625"/>
                <a:gd name="connsiteY0" fmla="*/ 68580 h 85725"/>
                <a:gd name="connsiteX1" fmla="*/ 14288 w 47625"/>
                <a:gd name="connsiteY1" fmla="*/ 79057 h 85725"/>
                <a:gd name="connsiteX2" fmla="*/ 14288 w 47625"/>
                <a:gd name="connsiteY2" fmla="*/ 14288 h 85725"/>
                <a:gd name="connsiteX3" fmla="*/ 36195 w 47625"/>
                <a:gd name="connsiteY3" fmla="*/ 2476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36195" y="68580"/>
                  </a:moveTo>
                  <a:lnTo>
                    <a:pt x="14288" y="79057"/>
                  </a:lnTo>
                  <a:lnTo>
                    <a:pt x="14288" y="14288"/>
                  </a:lnTo>
                  <a:lnTo>
                    <a:pt x="36195" y="2476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F222516-45F1-4E01-B9F2-1B51E6E77A12}"/>
                </a:ext>
              </a:extLst>
            </p:cNvPr>
            <p:cNvSpPr/>
            <p:nvPr/>
          </p:nvSpPr>
          <p:spPr>
            <a:xfrm>
              <a:off x="8258532" y="3025412"/>
              <a:ext cx="66644" cy="119960"/>
            </a:xfrm>
            <a:custGeom>
              <a:avLst/>
              <a:gdLst>
                <a:gd name="connsiteX0" fmla="*/ 36195 w 47625"/>
                <a:gd name="connsiteY0" fmla="*/ 79057 h 85725"/>
                <a:gd name="connsiteX1" fmla="*/ 14288 w 47625"/>
                <a:gd name="connsiteY1" fmla="*/ 68580 h 85725"/>
                <a:gd name="connsiteX2" fmla="*/ 14288 w 47625"/>
                <a:gd name="connsiteY2" fmla="*/ 24765 h 85725"/>
                <a:gd name="connsiteX3" fmla="*/ 36195 w 47625"/>
                <a:gd name="connsiteY3" fmla="*/ 142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36195" y="79057"/>
                  </a:moveTo>
                  <a:lnTo>
                    <a:pt x="14288" y="68580"/>
                  </a:lnTo>
                  <a:lnTo>
                    <a:pt x="14288" y="24765"/>
                  </a:lnTo>
                  <a:lnTo>
                    <a:pt x="36195" y="14288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C8B3622-0E3D-4DC0-97ED-CE1AEE0E2F2B}"/>
                </a:ext>
              </a:extLst>
            </p:cNvPr>
            <p:cNvSpPr/>
            <p:nvPr/>
          </p:nvSpPr>
          <p:spPr>
            <a:xfrm>
              <a:off x="8441138" y="2820148"/>
              <a:ext cx="79973" cy="53315"/>
            </a:xfrm>
            <a:custGeom>
              <a:avLst/>
              <a:gdLst>
                <a:gd name="connsiteX0" fmla="*/ 14288 w 57150"/>
                <a:gd name="connsiteY0" fmla="*/ 30480 h 38100"/>
                <a:gd name="connsiteX1" fmla="*/ 30480 w 57150"/>
                <a:gd name="connsiteY1" fmla="*/ 14288 h 38100"/>
                <a:gd name="connsiteX2" fmla="*/ 46673 w 57150"/>
                <a:gd name="connsiteY2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38100">
                  <a:moveTo>
                    <a:pt x="14288" y="30480"/>
                  </a:moveTo>
                  <a:cubicBezTo>
                    <a:pt x="14288" y="21907"/>
                    <a:pt x="21908" y="14288"/>
                    <a:pt x="30480" y="14288"/>
                  </a:cubicBezTo>
                  <a:cubicBezTo>
                    <a:pt x="39053" y="14288"/>
                    <a:pt x="46673" y="21907"/>
                    <a:pt x="46673" y="30480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7844AAA-7D31-4E51-BA8B-A55DCAC9C867}"/>
                </a:ext>
              </a:extLst>
            </p:cNvPr>
            <p:cNvSpPr/>
            <p:nvPr/>
          </p:nvSpPr>
          <p:spPr>
            <a:xfrm>
              <a:off x="8441138" y="2842808"/>
              <a:ext cx="39987" cy="53315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3048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5E4380F-066D-45FA-A706-65B3B9C7B712}"/>
                </a:ext>
              </a:extLst>
            </p:cNvPr>
            <p:cNvSpPr/>
            <p:nvPr/>
          </p:nvSpPr>
          <p:spPr>
            <a:xfrm>
              <a:off x="8486456" y="2842808"/>
              <a:ext cx="39987" cy="53315"/>
            </a:xfrm>
            <a:custGeom>
              <a:avLst/>
              <a:gdLst>
                <a:gd name="connsiteX0" fmla="*/ 14288 w 28575"/>
                <a:gd name="connsiteY0" fmla="*/ 14287 h 38100"/>
                <a:gd name="connsiteX1" fmla="*/ 14288 w 28575"/>
                <a:gd name="connsiteY1" fmla="*/ 30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8" y="14287"/>
                  </a:moveTo>
                  <a:lnTo>
                    <a:pt x="14288" y="3048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6D76F80-0779-4BFA-BAEE-D4711955D3AF}"/>
                </a:ext>
              </a:extLst>
            </p:cNvPr>
            <p:cNvSpPr/>
            <p:nvPr/>
          </p:nvSpPr>
          <p:spPr>
            <a:xfrm>
              <a:off x="9536768" y="2702854"/>
              <a:ext cx="293234" cy="39987"/>
            </a:xfrm>
            <a:custGeom>
              <a:avLst/>
              <a:gdLst>
                <a:gd name="connsiteX0" fmla="*/ 14288 w 209550"/>
                <a:gd name="connsiteY0" fmla="*/ 14287 h 28575"/>
                <a:gd name="connsiteX1" fmla="*/ 203835 w 20955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8575">
                  <a:moveTo>
                    <a:pt x="14288" y="14287"/>
                  </a:moveTo>
                  <a:lnTo>
                    <a:pt x="203835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5193941-6FFD-4E41-8BD4-A50D6A0767D9}"/>
                </a:ext>
              </a:extLst>
            </p:cNvPr>
            <p:cNvSpPr/>
            <p:nvPr/>
          </p:nvSpPr>
          <p:spPr>
            <a:xfrm>
              <a:off x="9367493" y="2530913"/>
              <a:ext cx="53315" cy="53315"/>
            </a:xfrm>
            <a:custGeom>
              <a:avLst/>
              <a:gdLst>
                <a:gd name="connsiteX0" fmla="*/ 25718 w 38100"/>
                <a:gd name="connsiteY0" fmla="*/ 20002 h 38100"/>
                <a:gd name="connsiteX1" fmla="*/ 20003 w 38100"/>
                <a:gd name="connsiteY1" fmla="*/ 25717 h 38100"/>
                <a:gd name="connsiteX2" fmla="*/ 14288 w 38100"/>
                <a:gd name="connsiteY2" fmla="*/ 20002 h 38100"/>
                <a:gd name="connsiteX3" fmla="*/ 20003 w 38100"/>
                <a:gd name="connsiteY3" fmla="*/ 14288 h 38100"/>
                <a:gd name="connsiteX4" fmla="*/ 25718 w 38100"/>
                <a:gd name="connsiteY4" fmla="*/ 2000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5718" y="20002"/>
                  </a:moveTo>
                  <a:cubicBezTo>
                    <a:pt x="25718" y="23159"/>
                    <a:pt x="23159" y="25717"/>
                    <a:pt x="20003" y="25717"/>
                  </a:cubicBezTo>
                  <a:cubicBezTo>
                    <a:pt x="16846" y="25717"/>
                    <a:pt x="14288" y="23159"/>
                    <a:pt x="14288" y="20002"/>
                  </a:cubicBezTo>
                  <a:cubicBezTo>
                    <a:pt x="14288" y="16846"/>
                    <a:pt x="16846" y="14288"/>
                    <a:pt x="20003" y="14288"/>
                  </a:cubicBezTo>
                  <a:cubicBezTo>
                    <a:pt x="23159" y="14288"/>
                    <a:pt x="25718" y="16846"/>
                    <a:pt x="25718" y="20002"/>
                  </a:cubicBezTo>
                  <a:close/>
                </a:path>
              </a:pathLst>
            </a:custGeom>
            <a:solidFill>
              <a:schemeClr val="tx2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522D899-DA37-4884-B029-E21F988777C0}"/>
                </a:ext>
              </a:extLst>
            </p:cNvPr>
            <p:cNvSpPr/>
            <p:nvPr/>
          </p:nvSpPr>
          <p:spPr>
            <a:xfrm>
              <a:off x="9352830" y="2398957"/>
              <a:ext cx="79973" cy="79973"/>
            </a:xfrm>
            <a:custGeom>
              <a:avLst/>
              <a:gdLst>
                <a:gd name="connsiteX0" fmla="*/ 46673 w 57150"/>
                <a:gd name="connsiteY0" fmla="*/ 30480 h 57150"/>
                <a:gd name="connsiteX1" fmla="*/ 30480 w 57150"/>
                <a:gd name="connsiteY1" fmla="*/ 46673 h 57150"/>
                <a:gd name="connsiteX2" fmla="*/ 14288 w 57150"/>
                <a:gd name="connsiteY2" fmla="*/ 30480 h 57150"/>
                <a:gd name="connsiteX3" fmla="*/ 30480 w 57150"/>
                <a:gd name="connsiteY3" fmla="*/ 14287 h 57150"/>
                <a:gd name="connsiteX4" fmla="*/ 46673 w 57150"/>
                <a:gd name="connsiteY4" fmla="*/ 304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6673" y="30480"/>
                  </a:moveTo>
                  <a:cubicBezTo>
                    <a:pt x="46673" y="39423"/>
                    <a:pt x="39423" y="46673"/>
                    <a:pt x="30480" y="46673"/>
                  </a:cubicBezTo>
                  <a:cubicBezTo>
                    <a:pt x="21537" y="46673"/>
                    <a:pt x="14288" y="39423"/>
                    <a:pt x="14288" y="30480"/>
                  </a:cubicBezTo>
                  <a:cubicBezTo>
                    <a:pt x="14288" y="21537"/>
                    <a:pt x="21537" y="14287"/>
                    <a:pt x="30480" y="14287"/>
                  </a:cubicBezTo>
                  <a:cubicBezTo>
                    <a:pt x="39423" y="14287"/>
                    <a:pt x="46673" y="21537"/>
                    <a:pt x="46673" y="30480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EDFEAB7-6D3E-40E9-997B-BA37A8DE0B19}"/>
                </a:ext>
              </a:extLst>
            </p:cNvPr>
            <p:cNvSpPr/>
            <p:nvPr/>
          </p:nvSpPr>
          <p:spPr>
            <a:xfrm>
              <a:off x="9323507" y="2628213"/>
              <a:ext cx="93302" cy="93302"/>
            </a:xfrm>
            <a:custGeom>
              <a:avLst/>
              <a:gdLst>
                <a:gd name="connsiteX0" fmla="*/ 58103 w 66675"/>
                <a:gd name="connsiteY0" fmla="*/ 36195 h 66675"/>
                <a:gd name="connsiteX1" fmla="*/ 36195 w 66675"/>
                <a:gd name="connsiteY1" fmla="*/ 58102 h 66675"/>
                <a:gd name="connsiteX2" fmla="*/ 14287 w 66675"/>
                <a:gd name="connsiteY2" fmla="*/ 36195 h 66675"/>
                <a:gd name="connsiteX3" fmla="*/ 36195 w 66675"/>
                <a:gd name="connsiteY3" fmla="*/ 14288 h 66675"/>
                <a:gd name="connsiteX4" fmla="*/ 58103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3" y="36195"/>
                  </a:moveTo>
                  <a:cubicBezTo>
                    <a:pt x="58103" y="48294"/>
                    <a:pt x="48294" y="58102"/>
                    <a:pt x="36195" y="58102"/>
                  </a:cubicBezTo>
                  <a:cubicBezTo>
                    <a:pt x="24096" y="58102"/>
                    <a:pt x="14287" y="48294"/>
                    <a:pt x="14287" y="36195"/>
                  </a:cubicBezTo>
                  <a:cubicBezTo>
                    <a:pt x="14287" y="24096"/>
                    <a:pt x="24096" y="14288"/>
                    <a:pt x="36195" y="14288"/>
                  </a:cubicBezTo>
                  <a:cubicBezTo>
                    <a:pt x="48294" y="14288"/>
                    <a:pt x="58103" y="24096"/>
                    <a:pt x="58103" y="3619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457DAC3-56B4-4A1A-89A5-3D5006E8F338}"/>
                </a:ext>
              </a:extLst>
            </p:cNvPr>
            <p:cNvSpPr/>
            <p:nvPr/>
          </p:nvSpPr>
          <p:spPr>
            <a:xfrm>
              <a:off x="8874324" y="2524248"/>
              <a:ext cx="413194" cy="266577"/>
            </a:xfrm>
            <a:custGeom>
              <a:avLst/>
              <a:gdLst>
                <a:gd name="connsiteX0" fmla="*/ 175260 w 295275"/>
                <a:gd name="connsiteY0" fmla="*/ 14288 h 190500"/>
                <a:gd name="connsiteX1" fmla="*/ 231458 w 295275"/>
                <a:gd name="connsiteY1" fmla="*/ 70485 h 190500"/>
                <a:gd name="connsiteX2" fmla="*/ 287655 w 295275"/>
                <a:gd name="connsiteY2" fmla="*/ 127635 h 190500"/>
                <a:gd name="connsiteX3" fmla="*/ 231458 w 295275"/>
                <a:gd name="connsiteY3" fmla="*/ 184785 h 190500"/>
                <a:gd name="connsiteX4" fmla="*/ 62865 w 295275"/>
                <a:gd name="connsiteY4" fmla="*/ 184785 h 190500"/>
                <a:gd name="connsiteX5" fmla="*/ 14288 w 295275"/>
                <a:gd name="connsiteY5" fmla="*/ 135255 h 190500"/>
                <a:gd name="connsiteX6" fmla="*/ 62865 w 295275"/>
                <a:gd name="connsiteY6" fmla="*/ 86677 h 190500"/>
                <a:gd name="connsiteX7" fmla="*/ 102870 w 295275"/>
                <a:gd name="connsiteY7" fmla="*/ 46672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75" h="190500">
                  <a:moveTo>
                    <a:pt x="175260" y="14288"/>
                  </a:moveTo>
                  <a:cubicBezTo>
                    <a:pt x="206693" y="14288"/>
                    <a:pt x="231458" y="39052"/>
                    <a:pt x="231458" y="70485"/>
                  </a:cubicBezTo>
                  <a:cubicBezTo>
                    <a:pt x="262890" y="70485"/>
                    <a:pt x="287655" y="96202"/>
                    <a:pt x="287655" y="127635"/>
                  </a:cubicBezTo>
                  <a:cubicBezTo>
                    <a:pt x="287655" y="159068"/>
                    <a:pt x="262890" y="184785"/>
                    <a:pt x="231458" y="184785"/>
                  </a:cubicBezTo>
                  <a:lnTo>
                    <a:pt x="62865" y="184785"/>
                  </a:lnTo>
                  <a:cubicBezTo>
                    <a:pt x="36195" y="184785"/>
                    <a:pt x="14288" y="161925"/>
                    <a:pt x="14288" y="135255"/>
                  </a:cubicBezTo>
                  <a:cubicBezTo>
                    <a:pt x="14288" y="108585"/>
                    <a:pt x="36195" y="86677"/>
                    <a:pt x="62865" y="86677"/>
                  </a:cubicBezTo>
                  <a:cubicBezTo>
                    <a:pt x="62865" y="64770"/>
                    <a:pt x="80963" y="46672"/>
                    <a:pt x="102870" y="46672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BF31DC3-84A2-4C20-A71E-807914F6BDC7}"/>
                </a:ext>
              </a:extLst>
            </p:cNvPr>
            <p:cNvSpPr/>
            <p:nvPr/>
          </p:nvSpPr>
          <p:spPr>
            <a:xfrm>
              <a:off x="9052932" y="2568234"/>
              <a:ext cx="79973" cy="79973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8 w 57150"/>
                <a:gd name="connsiteY2" fmla="*/ 32385 h 57150"/>
                <a:gd name="connsiteX3" fmla="*/ 32385 w 57150"/>
                <a:gd name="connsiteY3" fmla="*/ 14288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8" y="42380"/>
                    <a:pt x="14288" y="32385"/>
                  </a:cubicBezTo>
                  <a:cubicBezTo>
                    <a:pt x="14288" y="22390"/>
                    <a:pt x="22390" y="14288"/>
                    <a:pt x="32385" y="14288"/>
                  </a:cubicBezTo>
                  <a:cubicBezTo>
                    <a:pt x="42380" y="14288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9B5D971-647B-4545-AB0A-9EBD0055D2E5}"/>
                </a:ext>
              </a:extLst>
            </p:cNvPr>
            <p:cNvSpPr/>
            <p:nvPr/>
          </p:nvSpPr>
          <p:spPr>
            <a:xfrm>
              <a:off x="9154231" y="2665533"/>
              <a:ext cx="53315" cy="53315"/>
            </a:xfrm>
            <a:custGeom>
              <a:avLst/>
              <a:gdLst>
                <a:gd name="connsiteX0" fmla="*/ 23812 w 38100"/>
                <a:gd name="connsiteY0" fmla="*/ 19050 h 38100"/>
                <a:gd name="connsiteX1" fmla="*/ 19050 w 38100"/>
                <a:gd name="connsiteY1" fmla="*/ 23812 h 38100"/>
                <a:gd name="connsiteX2" fmla="*/ 14287 w 38100"/>
                <a:gd name="connsiteY2" fmla="*/ 19050 h 38100"/>
                <a:gd name="connsiteX3" fmla="*/ 19050 w 38100"/>
                <a:gd name="connsiteY3" fmla="*/ 14287 h 38100"/>
                <a:gd name="connsiteX4" fmla="*/ 23812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3812" y="19050"/>
                  </a:moveTo>
                  <a:cubicBezTo>
                    <a:pt x="23812" y="21680"/>
                    <a:pt x="21680" y="23812"/>
                    <a:pt x="19050" y="23812"/>
                  </a:cubicBezTo>
                  <a:cubicBezTo>
                    <a:pt x="16420" y="23812"/>
                    <a:pt x="14287" y="21680"/>
                    <a:pt x="14287" y="19050"/>
                  </a:cubicBezTo>
                  <a:cubicBezTo>
                    <a:pt x="14287" y="16420"/>
                    <a:pt x="16420" y="14287"/>
                    <a:pt x="19050" y="14287"/>
                  </a:cubicBezTo>
                  <a:cubicBezTo>
                    <a:pt x="21680" y="14287"/>
                    <a:pt x="23812" y="16420"/>
                    <a:pt x="23812" y="1905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BF182B7-3DDD-4AEB-BBFB-D4BD7EB459C6}"/>
                </a:ext>
              </a:extLst>
            </p:cNvPr>
            <p:cNvSpPr/>
            <p:nvPr/>
          </p:nvSpPr>
          <p:spPr>
            <a:xfrm>
              <a:off x="9035604" y="2498924"/>
              <a:ext cx="53315" cy="39987"/>
            </a:xfrm>
            <a:custGeom>
              <a:avLst/>
              <a:gdLst>
                <a:gd name="connsiteX0" fmla="*/ 23812 w 38100"/>
                <a:gd name="connsiteY0" fmla="*/ 19050 h 28575"/>
                <a:gd name="connsiteX1" fmla="*/ 19050 w 38100"/>
                <a:gd name="connsiteY1" fmla="*/ 23812 h 28575"/>
                <a:gd name="connsiteX2" fmla="*/ 14287 w 38100"/>
                <a:gd name="connsiteY2" fmla="*/ 19050 h 28575"/>
                <a:gd name="connsiteX3" fmla="*/ 19050 w 38100"/>
                <a:gd name="connsiteY3" fmla="*/ 14287 h 28575"/>
                <a:gd name="connsiteX4" fmla="*/ 23812 w 38100"/>
                <a:gd name="connsiteY4" fmla="*/ 1905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23812" y="19050"/>
                  </a:moveTo>
                  <a:cubicBezTo>
                    <a:pt x="23812" y="21680"/>
                    <a:pt x="21680" y="23812"/>
                    <a:pt x="19050" y="23812"/>
                  </a:cubicBezTo>
                  <a:cubicBezTo>
                    <a:pt x="16420" y="23812"/>
                    <a:pt x="14287" y="21680"/>
                    <a:pt x="14287" y="19050"/>
                  </a:cubicBezTo>
                  <a:cubicBezTo>
                    <a:pt x="14287" y="16420"/>
                    <a:pt x="16420" y="14287"/>
                    <a:pt x="19050" y="14287"/>
                  </a:cubicBezTo>
                  <a:cubicBezTo>
                    <a:pt x="21680" y="14287"/>
                    <a:pt x="23812" y="16420"/>
                    <a:pt x="23812" y="1905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0EDE36F-3468-4830-B69F-BB47F60F4B79}"/>
                </a:ext>
              </a:extLst>
            </p:cNvPr>
            <p:cNvSpPr/>
            <p:nvPr/>
          </p:nvSpPr>
          <p:spPr>
            <a:xfrm>
              <a:off x="8986288" y="2670866"/>
              <a:ext cx="66644" cy="66644"/>
            </a:xfrm>
            <a:custGeom>
              <a:avLst/>
              <a:gdLst>
                <a:gd name="connsiteX0" fmla="*/ 40958 w 47625"/>
                <a:gd name="connsiteY0" fmla="*/ 27622 h 47625"/>
                <a:gd name="connsiteX1" fmla="*/ 27623 w 47625"/>
                <a:gd name="connsiteY1" fmla="*/ 40958 h 47625"/>
                <a:gd name="connsiteX2" fmla="*/ 14288 w 47625"/>
                <a:gd name="connsiteY2" fmla="*/ 27622 h 47625"/>
                <a:gd name="connsiteX3" fmla="*/ 27623 w 47625"/>
                <a:gd name="connsiteY3" fmla="*/ 14287 h 47625"/>
                <a:gd name="connsiteX4" fmla="*/ 40958 w 47625"/>
                <a:gd name="connsiteY4" fmla="*/ 2762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0958" y="27622"/>
                  </a:moveTo>
                  <a:cubicBezTo>
                    <a:pt x="40958" y="34987"/>
                    <a:pt x="34987" y="40958"/>
                    <a:pt x="27623" y="40958"/>
                  </a:cubicBezTo>
                  <a:cubicBezTo>
                    <a:pt x="20258" y="40958"/>
                    <a:pt x="14288" y="34987"/>
                    <a:pt x="14288" y="27622"/>
                  </a:cubicBezTo>
                  <a:cubicBezTo>
                    <a:pt x="14288" y="20258"/>
                    <a:pt x="20258" y="14287"/>
                    <a:pt x="27623" y="14287"/>
                  </a:cubicBezTo>
                  <a:cubicBezTo>
                    <a:pt x="34987" y="14287"/>
                    <a:pt x="40958" y="20258"/>
                    <a:pt x="40958" y="27622"/>
                  </a:cubicBezTo>
                  <a:close/>
                </a:path>
              </a:pathLst>
            </a:custGeom>
            <a:solidFill>
              <a:schemeClr val="tx2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B581BF2-9171-4338-A99A-C4820125E51C}"/>
                </a:ext>
              </a:extLst>
            </p:cNvPr>
            <p:cNvSpPr/>
            <p:nvPr/>
          </p:nvSpPr>
          <p:spPr>
            <a:xfrm>
              <a:off x="9230205" y="2501589"/>
              <a:ext cx="93302" cy="93302"/>
            </a:xfrm>
            <a:custGeom>
              <a:avLst/>
              <a:gdLst>
                <a:gd name="connsiteX0" fmla="*/ 58103 w 66675"/>
                <a:gd name="connsiteY0" fmla="*/ 36195 h 66675"/>
                <a:gd name="connsiteX1" fmla="*/ 36195 w 66675"/>
                <a:gd name="connsiteY1" fmla="*/ 58102 h 66675"/>
                <a:gd name="connsiteX2" fmla="*/ 14287 w 66675"/>
                <a:gd name="connsiteY2" fmla="*/ 36195 h 66675"/>
                <a:gd name="connsiteX3" fmla="*/ 36195 w 66675"/>
                <a:gd name="connsiteY3" fmla="*/ 14288 h 66675"/>
                <a:gd name="connsiteX4" fmla="*/ 58103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3" y="36195"/>
                  </a:moveTo>
                  <a:cubicBezTo>
                    <a:pt x="58103" y="48294"/>
                    <a:pt x="48294" y="58102"/>
                    <a:pt x="36195" y="58102"/>
                  </a:cubicBezTo>
                  <a:cubicBezTo>
                    <a:pt x="24096" y="58102"/>
                    <a:pt x="14287" y="48294"/>
                    <a:pt x="14287" y="36195"/>
                  </a:cubicBezTo>
                  <a:cubicBezTo>
                    <a:pt x="14287" y="24096"/>
                    <a:pt x="24096" y="14288"/>
                    <a:pt x="36195" y="14288"/>
                  </a:cubicBezTo>
                  <a:cubicBezTo>
                    <a:pt x="48294" y="14288"/>
                    <a:pt x="58103" y="24096"/>
                    <a:pt x="58103" y="3619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29FE1F0-9680-4478-BA3C-192206D33624}"/>
                </a:ext>
              </a:extLst>
            </p:cNvPr>
            <p:cNvSpPr/>
            <p:nvPr/>
          </p:nvSpPr>
          <p:spPr>
            <a:xfrm>
              <a:off x="8170563" y="3249337"/>
              <a:ext cx="159946" cy="39987"/>
            </a:xfrm>
            <a:custGeom>
              <a:avLst/>
              <a:gdLst>
                <a:gd name="connsiteX0" fmla="*/ 14287 w 114300"/>
                <a:gd name="connsiteY0" fmla="*/ 14287 h 28575"/>
                <a:gd name="connsiteX1" fmla="*/ 102870 w 1143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14287" y="14287"/>
                  </a:moveTo>
                  <a:lnTo>
                    <a:pt x="102870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D34057E-B8E6-4B16-BE05-FD9C09D64F6D}"/>
                </a:ext>
              </a:extLst>
            </p:cNvPr>
            <p:cNvSpPr/>
            <p:nvPr/>
          </p:nvSpPr>
          <p:spPr>
            <a:xfrm>
              <a:off x="8355833" y="3249337"/>
              <a:ext cx="306563" cy="39987"/>
            </a:xfrm>
            <a:custGeom>
              <a:avLst/>
              <a:gdLst>
                <a:gd name="connsiteX0" fmla="*/ 14288 w 219075"/>
                <a:gd name="connsiteY0" fmla="*/ 14287 h 28575"/>
                <a:gd name="connsiteX1" fmla="*/ 205740 w 219075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28575">
                  <a:moveTo>
                    <a:pt x="14288" y="14287"/>
                  </a:moveTo>
                  <a:lnTo>
                    <a:pt x="205740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97CB51E-54E0-4D85-B013-B5A2E2CB68A6}"/>
                </a:ext>
              </a:extLst>
            </p:cNvPr>
            <p:cNvSpPr/>
            <p:nvPr/>
          </p:nvSpPr>
          <p:spPr>
            <a:xfrm>
              <a:off x="8645070" y="3249337"/>
              <a:ext cx="53315" cy="39987"/>
            </a:xfrm>
            <a:custGeom>
              <a:avLst/>
              <a:gdLst>
                <a:gd name="connsiteX0" fmla="*/ 14288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7"/>
                  </a:moveTo>
                  <a:lnTo>
                    <a:pt x="28575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B50DEBF-C908-4C8E-B57A-7F9C2514DC0F}"/>
                </a:ext>
              </a:extLst>
            </p:cNvPr>
            <p:cNvSpPr/>
            <p:nvPr/>
          </p:nvSpPr>
          <p:spPr>
            <a:xfrm>
              <a:off x="8686388" y="3249337"/>
              <a:ext cx="53315" cy="39987"/>
            </a:xfrm>
            <a:custGeom>
              <a:avLst/>
              <a:gdLst>
                <a:gd name="connsiteX0" fmla="*/ 14288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7"/>
                  </a:moveTo>
                  <a:lnTo>
                    <a:pt x="28575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902CD4B-6840-48FD-8542-0579CD569565}"/>
                </a:ext>
              </a:extLst>
            </p:cNvPr>
            <p:cNvSpPr/>
            <p:nvPr/>
          </p:nvSpPr>
          <p:spPr>
            <a:xfrm>
              <a:off x="8727708" y="3249337"/>
              <a:ext cx="53315" cy="39987"/>
            </a:xfrm>
            <a:custGeom>
              <a:avLst/>
              <a:gdLst>
                <a:gd name="connsiteX0" fmla="*/ 14287 w 38100"/>
                <a:gd name="connsiteY0" fmla="*/ 14287 h 28575"/>
                <a:gd name="connsiteX1" fmla="*/ 28575 w 381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7" y="14287"/>
                  </a:moveTo>
                  <a:lnTo>
                    <a:pt x="28575" y="1428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A2F8FE0-B777-485C-8A4D-9C52FBD30BE5}"/>
                </a:ext>
              </a:extLst>
            </p:cNvPr>
            <p:cNvSpPr/>
            <p:nvPr/>
          </p:nvSpPr>
          <p:spPr>
            <a:xfrm>
              <a:off x="8325177" y="3228010"/>
              <a:ext cx="39987" cy="79973"/>
            </a:xfrm>
            <a:custGeom>
              <a:avLst/>
              <a:gdLst>
                <a:gd name="connsiteX0" fmla="*/ 14287 w 28575"/>
                <a:gd name="connsiteY0" fmla="*/ 14288 h 57150"/>
                <a:gd name="connsiteX1" fmla="*/ 14287 w 28575"/>
                <a:gd name="connsiteY1" fmla="*/ 4381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57150">
                  <a:moveTo>
                    <a:pt x="14287" y="14288"/>
                  </a:moveTo>
                  <a:lnTo>
                    <a:pt x="14287" y="43815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F51D566-EE7A-41E0-A1EF-8ECD4425B477}"/>
                </a:ext>
              </a:extLst>
            </p:cNvPr>
            <p:cNvSpPr/>
            <p:nvPr/>
          </p:nvSpPr>
          <p:spPr>
            <a:xfrm>
              <a:off x="9911309" y="2421616"/>
              <a:ext cx="146617" cy="146617"/>
            </a:xfrm>
            <a:custGeom>
              <a:avLst/>
              <a:gdLst>
                <a:gd name="connsiteX0" fmla="*/ 92393 w 104775"/>
                <a:gd name="connsiteY0" fmla="*/ 53340 h 104775"/>
                <a:gd name="connsiteX1" fmla="*/ 53340 w 104775"/>
                <a:gd name="connsiteY1" fmla="*/ 92393 h 104775"/>
                <a:gd name="connsiteX2" fmla="*/ 14287 w 104775"/>
                <a:gd name="connsiteY2" fmla="*/ 53340 h 104775"/>
                <a:gd name="connsiteX3" fmla="*/ 53340 w 104775"/>
                <a:gd name="connsiteY3" fmla="*/ 14288 h 104775"/>
                <a:gd name="connsiteX4" fmla="*/ 92393 w 104775"/>
                <a:gd name="connsiteY4" fmla="*/ 5334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2393" y="53340"/>
                  </a:moveTo>
                  <a:cubicBezTo>
                    <a:pt x="92393" y="74908"/>
                    <a:pt x="74908" y="92393"/>
                    <a:pt x="53340" y="92393"/>
                  </a:cubicBezTo>
                  <a:cubicBezTo>
                    <a:pt x="31772" y="92393"/>
                    <a:pt x="14287" y="74908"/>
                    <a:pt x="14287" y="53340"/>
                  </a:cubicBezTo>
                  <a:cubicBezTo>
                    <a:pt x="14287" y="31772"/>
                    <a:pt x="31772" y="14288"/>
                    <a:pt x="53340" y="14288"/>
                  </a:cubicBezTo>
                  <a:cubicBezTo>
                    <a:pt x="74908" y="14288"/>
                    <a:pt x="92393" y="31772"/>
                    <a:pt x="92393" y="5334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1C6899DC-3A0C-4141-B570-27EA124BA660}"/>
                </a:ext>
              </a:extLst>
            </p:cNvPr>
            <p:cNvSpPr/>
            <p:nvPr/>
          </p:nvSpPr>
          <p:spPr>
            <a:xfrm>
              <a:off x="10089916" y="2101724"/>
              <a:ext cx="146617" cy="146617"/>
            </a:xfrm>
            <a:custGeom>
              <a:avLst/>
              <a:gdLst>
                <a:gd name="connsiteX0" fmla="*/ 92393 w 104775"/>
                <a:gd name="connsiteY0" fmla="*/ 53340 h 104775"/>
                <a:gd name="connsiteX1" fmla="*/ 53340 w 104775"/>
                <a:gd name="connsiteY1" fmla="*/ 92393 h 104775"/>
                <a:gd name="connsiteX2" fmla="*/ 14287 w 104775"/>
                <a:gd name="connsiteY2" fmla="*/ 53340 h 104775"/>
                <a:gd name="connsiteX3" fmla="*/ 53340 w 104775"/>
                <a:gd name="connsiteY3" fmla="*/ 14287 h 104775"/>
                <a:gd name="connsiteX4" fmla="*/ 92393 w 104775"/>
                <a:gd name="connsiteY4" fmla="*/ 5334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2393" y="53340"/>
                  </a:moveTo>
                  <a:cubicBezTo>
                    <a:pt x="92393" y="74908"/>
                    <a:pt x="74908" y="92393"/>
                    <a:pt x="53340" y="92393"/>
                  </a:cubicBezTo>
                  <a:cubicBezTo>
                    <a:pt x="31772" y="92393"/>
                    <a:pt x="14287" y="74908"/>
                    <a:pt x="14287" y="53340"/>
                  </a:cubicBezTo>
                  <a:cubicBezTo>
                    <a:pt x="14287" y="31772"/>
                    <a:pt x="31772" y="14287"/>
                    <a:pt x="53340" y="14287"/>
                  </a:cubicBezTo>
                  <a:cubicBezTo>
                    <a:pt x="74908" y="14287"/>
                    <a:pt x="92393" y="31772"/>
                    <a:pt x="92393" y="5334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B511721-1A9B-4D81-8355-639A63CB26D0}"/>
                </a:ext>
              </a:extLst>
            </p:cNvPr>
            <p:cNvSpPr/>
            <p:nvPr/>
          </p:nvSpPr>
          <p:spPr>
            <a:xfrm>
              <a:off x="9260862" y="2104390"/>
              <a:ext cx="133288" cy="133288"/>
            </a:xfrm>
            <a:custGeom>
              <a:avLst/>
              <a:gdLst>
                <a:gd name="connsiteX0" fmla="*/ 82868 w 95250"/>
                <a:gd name="connsiteY0" fmla="*/ 48578 h 95250"/>
                <a:gd name="connsiteX1" fmla="*/ 48578 w 95250"/>
                <a:gd name="connsiteY1" fmla="*/ 82868 h 95250"/>
                <a:gd name="connsiteX2" fmla="*/ 14288 w 95250"/>
                <a:gd name="connsiteY2" fmla="*/ 48578 h 95250"/>
                <a:gd name="connsiteX3" fmla="*/ 48578 w 95250"/>
                <a:gd name="connsiteY3" fmla="*/ 14288 h 95250"/>
                <a:gd name="connsiteX4" fmla="*/ 82868 w 95250"/>
                <a:gd name="connsiteY4" fmla="*/ 4857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2868" y="48578"/>
                  </a:moveTo>
                  <a:cubicBezTo>
                    <a:pt x="82868" y="67515"/>
                    <a:pt x="67515" y="82868"/>
                    <a:pt x="48578" y="82868"/>
                  </a:cubicBezTo>
                  <a:cubicBezTo>
                    <a:pt x="29640" y="82868"/>
                    <a:pt x="14288" y="67515"/>
                    <a:pt x="14288" y="48578"/>
                  </a:cubicBezTo>
                  <a:cubicBezTo>
                    <a:pt x="14288" y="29640"/>
                    <a:pt x="29640" y="14288"/>
                    <a:pt x="48578" y="14288"/>
                  </a:cubicBezTo>
                  <a:cubicBezTo>
                    <a:pt x="67515" y="14288"/>
                    <a:pt x="82868" y="29640"/>
                    <a:pt x="82868" y="48578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68B1B464-4938-4CC3-BCEC-29C929741200}"/>
                </a:ext>
              </a:extLst>
            </p:cNvPr>
            <p:cNvSpPr/>
            <p:nvPr/>
          </p:nvSpPr>
          <p:spPr>
            <a:xfrm>
              <a:off x="10131235" y="2914783"/>
              <a:ext cx="66644" cy="66644"/>
            </a:xfrm>
            <a:custGeom>
              <a:avLst/>
              <a:gdLst>
                <a:gd name="connsiteX0" fmla="*/ 33337 w 47625"/>
                <a:gd name="connsiteY0" fmla="*/ 23813 h 47625"/>
                <a:gd name="connsiteX1" fmla="*/ 23812 w 47625"/>
                <a:gd name="connsiteY1" fmla="*/ 33338 h 47625"/>
                <a:gd name="connsiteX2" fmla="*/ 14287 w 47625"/>
                <a:gd name="connsiteY2" fmla="*/ 23813 h 47625"/>
                <a:gd name="connsiteX3" fmla="*/ 23812 w 47625"/>
                <a:gd name="connsiteY3" fmla="*/ 14288 h 47625"/>
                <a:gd name="connsiteX4" fmla="*/ 33337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7" y="23813"/>
                  </a:moveTo>
                  <a:cubicBezTo>
                    <a:pt x="33337" y="29073"/>
                    <a:pt x="29073" y="33338"/>
                    <a:pt x="23812" y="33338"/>
                  </a:cubicBezTo>
                  <a:cubicBezTo>
                    <a:pt x="18552" y="33338"/>
                    <a:pt x="14287" y="29073"/>
                    <a:pt x="14287" y="23813"/>
                  </a:cubicBezTo>
                  <a:cubicBezTo>
                    <a:pt x="14287" y="18552"/>
                    <a:pt x="18552" y="14288"/>
                    <a:pt x="23812" y="14288"/>
                  </a:cubicBezTo>
                  <a:cubicBezTo>
                    <a:pt x="29073" y="14288"/>
                    <a:pt x="33337" y="18552"/>
                    <a:pt x="33337" y="23813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E91B8D2-558B-4DBB-8BEC-9FE319A0AEB5}"/>
                </a:ext>
              </a:extLst>
            </p:cNvPr>
            <p:cNvSpPr/>
            <p:nvPr/>
          </p:nvSpPr>
          <p:spPr>
            <a:xfrm>
              <a:off x="9952628" y="2782827"/>
              <a:ext cx="66644" cy="66644"/>
            </a:xfrm>
            <a:custGeom>
              <a:avLst/>
              <a:gdLst>
                <a:gd name="connsiteX0" fmla="*/ 33338 w 47625"/>
                <a:gd name="connsiteY0" fmla="*/ 23812 h 47625"/>
                <a:gd name="connsiteX1" fmla="*/ 23813 w 47625"/>
                <a:gd name="connsiteY1" fmla="*/ 33337 h 47625"/>
                <a:gd name="connsiteX2" fmla="*/ 14288 w 47625"/>
                <a:gd name="connsiteY2" fmla="*/ 23812 h 47625"/>
                <a:gd name="connsiteX3" fmla="*/ 23813 w 47625"/>
                <a:gd name="connsiteY3" fmla="*/ 14287 h 47625"/>
                <a:gd name="connsiteX4" fmla="*/ 33338 w 47625"/>
                <a:gd name="connsiteY4" fmla="*/ 238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8" y="23812"/>
                  </a:moveTo>
                  <a:cubicBezTo>
                    <a:pt x="33338" y="29073"/>
                    <a:pt x="29073" y="33337"/>
                    <a:pt x="23813" y="33337"/>
                  </a:cubicBezTo>
                  <a:cubicBezTo>
                    <a:pt x="18552" y="33337"/>
                    <a:pt x="14288" y="29073"/>
                    <a:pt x="14288" y="23812"/>
                  </a:cubicBezTo>
                  <a:cubicBezTo>
                    <a:pt x="14288" y="18552"/>
                    <a:pt x="18552" y="14287"/>
                    <a:pt x="23813" y="14287"/>
                  </a:cubicBezTo>
                  <a:cubicBezTo>
                    <a:pt x="29073" y="14287"/>
                    <a:pt x="33338" y="18552"/>
                    <a:pt x="33338" y="23812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1AB570D-2059-4443-850B-F70BD3E9FD9C}"/>
                </a:ext>
              </a:extLst>
            </p:cNvPr>
            <p:cNvSpPr/>
            <p:nvPr/>
          </p:nvSpPr>
          <p:spPr>
            <a:xfrm>
              <a:off x="10131235" y="2336312"/>
              <a:ext cx="66644" cy="66644"/>
            </a:xfrm>
            <a:custGeom>
              <a:avLst/>
              <a:gdLst>
                <a:gd name="connsiteX0" fmla="*/ 33337 w 47625"/>
                <a:gd name="connsiteY0" fmla="*/ 23813 h 47625"/>
                <a:gd name="connsiteX1" fmla="*/ 23812 w 47625"/>
                <a:gd name="connsiteY1" fmla="*/ 33338 h 47625"/>
                <a:gd name="connsiteX2" fmla="*/ 14287 w 47625"/>
                <a:gd name="connsiteY2" fmla="*/ 23813 h 47625"/>
                <a:gd name="connsiteX3" fmla="*/ 23812 w 47625"/>
                <a:gd name="connsiteY3" fmla="*/ 14288 h 47625"/>
                <a:gd name="connsiteX4" fmla="*/ 33337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33337" y="23813"/>
                  </a:moveTo>
                  <a:cubicBezTo>
                    <a:pt x="33337" y="29073"/>
                    <a:pt x="29073" y="33338"/>
                    <a:pt x="23812" y="33338"/>
                  </a:cubicBezTo>
                  <a:cubicBezTo>
                    <a:pt x="18552" y="33338"/>
                    <a:pt x="14287" y="29073"/>
                    <a:pt x="14287" y="23813"/>
                  </a:cubicBezTo>
                  <a:cubicBezTo>
                    <a:pt x="14287" y="18552"/>
                    <a:pt x="18552" y="14288"/>
                    <a:pt x="23812" y="14288"/>
                  </a:cubicBezTo>
                  <a:cubicBezTo>
                    <a:pt x="29073" y="14288"/>
                    <a:pt x="33337" y="18552"/>
                    <a:pt x="33337" y="23813"/>
                  </a:cubicBezTo>
                  <a:close/>
                </a:path>
              </a:pathLst>
            </a:custGeom>
            <a:solidFill>
              <a:schemeClr val="tx2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D447A01-3C5F-4A73-8C51-F26336009A1A}"/>
                </a:ext>
              </a:extLst>
            </p:cNvPr>
            <p:cNvSpPr/>
            <p:nvPr/>
          </p:nvSpPr>
          <p:spPr>
            <a:xfrm>
              <a:off x="9767358" y="2144377"/>
              <a:ext cx="53315" cy="53315"/>
            </a:xfrm>
            <a:custGeom>
              <a:avLst/>
              <a:gdLst>
                <a:gd name="connsiteX0" fmla="*/ 31432 w 38100"/>
                <a:gd name="connsiteY0" fmla="*/ 22860 h 38100"/>
                <a:gd name="connsiteX1" fmla="*/ 22860 w 38100"/>
                <a:gd name="connsiteY1" fmla="*/ 31433 h 38100"/>
                <a:gd name="connsiteX2" fmla="*/ 14288 w 38100"/>
                <a:gd name="connsiteY2" fmla="*/ 22860 h 38100"/>
                <a:gd name="connsiteX3" fmla="*/ 22860 w 38100"/>
                <a:gd name="connsiteY3" fmla="*/ 14287 h 38100"/>
                <a:gd name="connsiteX4" fmla="*/ 31432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2" y="22860"/>
                  </a:moveTo>
                  <a:cubicBezTo>
                    <a:pt x="31432" y="27594"/>
                    <a:pt x="27594" y="31433"/>
                    <a:pt x="22860" y="31433"/>
                  </a:cubicBezTo>
                  <a:cubicBezTo>
                    <a:pt x="18126" y="31433"/>
                    <a:pt x="14288" y="27594"/>
                    <a:pt x="14288" y="22860"/>
                  </a:cubicBezTo>
                  <a:cubicBezTo>
                    <a:pt x="14288" y="18126"/>
                    <a:pt x="18126" y="14287"/>
                    <a:pt x="22860" y="14287"/>
                  </a:cubicBezTo>
                  <a:cubicBezTo>
                    <a:pt x="27594" y="14287"/>
                    <a:pt x="31432" y="18126"/>
                    <a:pt x="31432" y="22860"/>
                  </a:cubicBezTo>
                  <a:close/>
                </a:path>
              </a:pathLst>
            </a:custGeom>
            <a:solidFill>
              <a:schemeClr val="tx2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350C676B-F665-4607-A5C1-9D44F38ECF82}"/>
                </a:ext>
              </a:extLst>
            </p:cNvPr>
            <p:cNvSpPr/>
            <p:nvPr/>
          </p:nvSpPr>
          <p:spPr>
            <a:xfrm>
              <a:off x="10103245" y="2604221"/>
              <a:ext cx="119960" cy="119960"/>
            </a:xfrm>
            <a:custGeom>
              <a:avLst/>
              <a:gdLst>
                <a:gd name="connsiteX0" fmla="*/ 73343 w 85725"/>
                <a:gd name="connsiteY0" fmla="*/ 43815 h 85725"/>
                <a:gd name="connsiteX1" fmla="*/ 43815 w 85725"/>
                <a:gd name="connsiteY1" fmla="*/ 73342 h 85725"/>
                <a:gd name="connsiteX2" fmla="*/ 14287 w 85725"/>
                <a:gd name="connsiteY2" fmla="*/ 43815 h 85725"/>
                <a:gd name="connsiteX3" fmla="*/ 43815 w 85725"/>
                <a:gd name="connsiteY3" fmla="*/ 14288 h 85725"/>
                <a:gd name="connsiteX4" fmla="*/ 73343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3" y="43815"/>
                  </a:moveTo>
                  <a:cubicBezTo>
                    <a:pt x="73343" y="60123"/>
                    <a:pt x="60123" y="73342"/>
                    <a:pt x="43815" y="73342"/>
                  </a:cubicBezTo>
                  <a:cubicBezTo>
                    <a:pt x="27507" y="73342"/>
                    <a:pt x="14287" y="60123"/>
                    <a:pt x="14287" y="43815"/>
                  </a:cubicBezTo>
                  <a:cubicBezTo>
                    <a:pt x="14287" y="27507"/>
                    <a:pt x="27507" y="14288"/>
                    <a:pt x="43815" y="14288"/>
                  </a:cubicBezTo>
                  <a:cubicBezTo>
                    <a:pt x="60123" y="14288"/>
                    <a:pt x="73343" y="27507"/>
                    <a:pt x="73343" y="4381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16DD9D91-BAE7-4658-9A55-711AE1BDD80D}"/>
                </a:ext>
              </a:extLst>
            </p:cNvPr>
            <p:cNvSpPr/>
            <p:nvPr/>
          </p:nvSpPr>
          <p:spPr>
            <a:xfrm>
              <a:off x="9924638" y="2184363"/>
              <a:ext cx="119960" cy="119960"/>
            </a:xfrm>
            <a:custGeom>
              <a:avLst/>
              <a:gdLst>
                <a:gd name="connsiteX0" fmla="*/ 73343 w 85725"/>
                <a:gd name="connsiteY0" fmla="*/ 43815 h 85725"/>
                <a:gd name="connsiteX1" fmla="*/ 43815 w 85725"/>
                <a:gd name="connsiteY1" fmla="*/ 73343 h 85725"/>
                <a:gd name="connsiteX2" fmla="*/ 14287 w 85725"/>
                <a:gd name="connsiteY2" fmla="*/ 43815 h 85725"/>
                <a:gd name="connsiteX3" fmla="*/ 43815 w 85725"/>
                <a:gd name="connsiteY3" fmla="*/ 14288 h 85725"/>
                <a:gd name="connsiteX4" fmla="*/ 73343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3" y="43815"/>
                  </a:moveTo>
                  <a:cubicBezTo>
                    <a:pt x="73343" y="60123"/>
                    <a:pt x="60123" y="73343"/>
                    <a:pt x="43815" y="73343"/>
                  </a:cubicBezTo>
                  <a:cubicBezTo>
                    <a:pt x="27507" y="73343"/>
                    <a:pt x="14287" y="60123"/>
                    <a:pt x="14287" y="43815"/>
                  </a:cubicBezTo>
                  <a:cubicBezTo>
                    <a:pt x="14287" y="27507"/>
                    <a:pt x="27507" y="14288"/>
                    <a:pt x="43815" y="14288"/>
                  </a:cubicBezTo>
                  <a:cubicBezTo>
                    <a:pt x="60123" y="14288"/>
                    <a:pt x="73343" y="27507"/>
                    <a:pt x="73343" y="4381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6F8285D-2186-45FF-BB43-77092ECADDDC}"/>
                </a:ext>
              </a:extLst>
            </p:cNvPr>
            <p:cNvSpPr/>
            <p:nvPr/>
          </p:nvSpPr>
          <p:spPr>
            <a:xfrm>
              <a:off x="9492784" y="2115053"/>
              <a:ext cx="119960" cy="119960"/>
            </a:xfrm>
            <a:custGeom>
              <a:avLst/>
              <a:gdLst>
                <a:gd name="connsiteX0" fmla="*/ 73342 w 85725"/>
                <a:gd name="connsiteY0" fmla="*/ 43815 h 85725"/>
                <a:gd name="connsiteX1" fmla="*/ 43815 w 85725"/>
                <a:gd name="connsiteY1" fmla="*/ 73343 h 85725"/>
                <a:gd name="connsiteX2" fmla="*/ 14288 w 85725"/>
                <a:gd name="connsiteY2" fmla="*/ 43815 h 85725"/>
                <a:gd name="connsiteX3" fmla="*/ 43815 w 85725"/>
                <a:gd name="connsiteY3" fmla="*/ 14287 h 85725"/>
                <a:gd name="connsiteX4" fmla="*/ 73342 w 85725"/>
                <a:gd name="connsiteY4" fmla="*/ 438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3342" y="43815"/>
                  </a:moveTo>
                  <a:cubicBezTo>
                    <a:pt x="73342" y="60123"/>
                    <a:pt x="60123" y="73343"/>
                    <a:pt x="43815" y="73343"/>
                  </a:cubicBezTo>
                  <a:cubicBezTo>
                    <a:pt x="27507" y="73343"/>
                    <a:pt x="14288" y="60123"/>
                    <a:pt x="14288" y="43815"/>
                  </a:cubicBezTo>
                  <a:cubicBezTo>
                    <a:pt x="14288" y="27507"/>
                    <a:pt x="27507" y="14287"/>
                    <a:pt x="43815" y="14287"/>
                  </a:cubicBezTo>
                  <a:cubicBezTo>
                    <a:pt x="60123" y="14287"/>
                    <a:pt x="73342" y="27507"/>
                    <a:pt x="73342" y="4381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212FAD7-DFD4-4B06-A39C-62F8ACCC1DCB}"/>
                </a:ext>
              </a:extLst>
            </p:cNvPr>
            <p:cNvSpPr/>
            <p:nvPr/>
          </p:nvSpPr>
          <p:spPr>
            <a:xfrm>
              <a:off x="8707714" y="2321649"/>
              <a:ext cx="1132951" cy="586469"/>
            </a:xfrm>
            <a:custGeom>
              <a:avLst/>
              <a:gdLst>
                <a:gd name="connsiteX0" fmla="*/ 14288 w 809625"/>
                <a:gd name="connsiteY0" fmla="*/ 220027 h 419100"/>
                <a:gd name="connsiteX1" fmla="*/ 14288 w 809625"/>
                <a:gd name="connsiteY1" fmla="*/ 14288 h 419100"/>
                <a:gd name="connsiteX2" fmla="*/ 795338 w 809625"/>
                <a:gd name="connsiteY2" fmla="*/ 14288 h 419100"/>
                <a:gd name="connsiteX3" fmla="*/ 795338 w 809625"/>
                <a:gd name="connsiteY3" fmla="*/ 41148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25" h="419100">
                  <a:moveTo>
                    <a:pt x="14288" y="220027"/>
                  </a:moveTo>
                  <a:lnTo>
                    <a:pt x="14288" y="14288"/>
                  </a:lnTo>
                  <a:lnTo>
                    <a:pt x="795338" y="14288"/>
                  </a:lnTo>
                  <a:lnTo>
                    <a:pt x="795338" y="41148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</p:spTree>
    <p:extLst>
      <p:ext uri="{BB962C8B-B14F-4D97-AF65-F5344CB8AC3E}">
        <p14:creationId xmlns:p14="http://schemas.microsoft.com/office/powerpoint/2010/main" val="3818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459">
        <p:fade/>
      </p:transition>
    </mc:Choice>
    <mc:Fallback xmlns="">
      <p:transition spd="med" advTm="152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6.17284E-7 L -4.09722E-6 -6.17284E-7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D838E4-BD93-3F41-894D-C133848F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2958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1">
        <p:fade/>
      </p:transition>
    </mc:Choice>
    <mc:Fallback xmlns="">
      <p:transition spd="med" advTm="95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 dirty="0"/>
              <a:t>Challenge: Robots are (too) complex!</a:t>
            </a:r>
            <a:endParaRPr lang="en-US" b="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36550" y="1065212"/>
            <a:ext cx="4235450" cy="3765659"/>
          </a:xfrm>
        </p:spPr>
        <p:txBody>
          <a:bodyPr>
            <a:normAutofit lnSpcReduction="10000"/>
          </a:bodyPr>
          <a:lstStyle/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From a software perspective, building a robot means…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Choosing a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platform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Interfacing with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hardware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Implementing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complex algorithms</a:t>
            </a: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Defining the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architecture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allowing all components to operate together.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…under strong constraints of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performance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latency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and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safety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…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…to make it a product, we need to care about:</a:t>
            </a:r>
          </a:p>
          <a:p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business logic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battery consumption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user privacy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cyber-security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fleet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operations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…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Robotics companies software stack is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too deep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Robotics is multi-disciplinary but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roboticists cannot be experts on everything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4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Very </a:t>
            </a:r>
            <a:r>
              <a:rPr lang="en-US" sz="14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capital intensive</a:t>
            </a:r>
            <a:r>
              <a:rPr lang="en-US" sz="14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!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9591E552-B59A-2247-A4EF-701A2DE572AC}"/>
              </a:ext>
            </a:extLst>
          </p:cNvPr>
          <p:cNvGraphicFramePr/>
          <p:nvPr/>
        </p:nvGraphicFramePr>
        <p:xfrm>
          <a:off x="5688899" y="2721041"/>
          <a:ext cx="2745289" cy="135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E631B1B8-D2CC-5F49-A259-246DA3ED13D0}"/>
              </a:ext>
            </a:extLst>
          </p:cNvPr>
          <p:cNvGraphicFramePr/>
          <p:nvPr/>
        </p:nvGraphicFramePr>
        <p:xfrm>
          <a:off x="5688901" y="660677"/>
          <a:ext cx="2745289" cy="135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A848E2-F971-4544-8D19-FE23DF5F9E38}"/>
              </a:ext>
            </a:extLst>
          </p:cNvPr>
          <p:cNvSpPr txBox="1"/>
          <p:nvPr/>
        </p:nvSpPr>
        <p:spPr>
          <a:xfrm>
            <a:off x="5451969" y="2114683"/>
            <a:ext cx="3219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Roboticists own the device end-to-end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ED9CF-38E4-3442-AEA5-ED97C3C35AB5}"/>
              </a:ext>
            </a:extLst>
          </p:cNvPr>
          <p:cNvSpPr txBox="1"/>
          <p:nvPr/>
        </p:nvSpPr>
        <p:spPr>
          <a:xfrm>
            <a:off x="5430026" y="4072069"/>
            <a:ext cx="324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 and Smartphone Platforms let developers focus on their application.</a:t>
            </a:r>
          </a:p>
        </p:txBody>
      </p:sp>
    </p:spTree>
    <p:extLst>
      <p:ext uri="{BB962C8B-B14F-4D97-AF65-F5344CB8AC3E}">
        <p14:creationId xmlns:p14="http://schemas.microsoft.com/office/powerpoint/2010/main" val="21273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64"/>
    </mc:Choice>
    <mc:Fallback xmlns="">
      <p:transition spd="slow" advTm="1874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 dirty="0"/>
              <a:t>Solution: Open-Source Software and Industrial Collaboration</a:t>
            </a:r>
            <a:endParaRPr lang="en-US" b="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36550" y="1065213"/>
            <a:ext cx="3974193" cy="3832464"/>
          </a:xfrm>
        </p:spPr>
        <p:txBody>
          <a:bodyPr>
            <a:noAutofit/>
          </a:bodyPr>
          <a:lstStyle/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We are contributing to ROS 2!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Features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New Quality of Service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Logging System Improvements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Portability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ARM HF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Code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Improved QA to detect memory and concurrency bugs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Secure ROS (SROS)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ROS 2 Threat Model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9B0DD4C-19BB-BC42-91AA-6A3A39EED021}"/>
              </a:ext>
            </a:extLst>
          </p:cNvPr>
          <p:cNvSpPr txBox="1">
            <a:spLocks/>
          </p:cNvSpPr>
          <p:nvPr/>
        </p:nvSpPr>
        <p:spPr>
          <a:xfrm>
            <a:off x="4572000" y="1065213"/>
            <a:ext cx="3974193" cy="383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ROS 2 Technical Steering Committee Members: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Acutronic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Robotics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Amazon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Apex.AI</a:t>
            </a: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Bosch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eProsima</a:t>
            </a: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Amazon Ember Light" panose="020B0403020204020204" pitchFamily="34" charset="0"/>
                <a:cs typeface="Amazon Ember Light" panose="020B0403020204020204" pitchFamily="34" charset="0"/>
              </a:rPr>
              <a:t>GVSC (TARDEC)</a:t>
            </a: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Intel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LGE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Microsoft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Open Robotics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ROBOTIS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Tier 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Toyota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7867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15"/>
    </mc:Choice>
    <mc:Fallback xmlns="">
      <p:transition spd="slow" advTm="10321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60DCCF-0BA2-4A0F-BDBA-E2FED54B130E}"/>
              </a:ext>
            </a:extLst>
          </p:cNvPr>
          <p:cNvSpPr/>
          <p:nvPr/>
        </p:nvSpPr>
        <p:spPr bwMode="auto">
          <a:xfrm>
            <a:off x="1" y="1436077"/>
            <a:ext cx="9144000" cy="2271345"/>
          </a:xfrm>
          <a:prstGeom prst="rect">
            <a:avLst/>
          </a:prstGeom>
          <a:solidFill>
            <a:srgbClr val="595A5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8279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17" y="217133"/>
            <a:ext cx="8069693" cy="674749"/>
          </a:xfrm>
        </p:spPr>
        <p:txBody>
          <a:bodyPr/>
          <a:lstStyle/>
          <a:p>
            <a: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RoboMaker</a:t>
            </a:r>
            <a:br>
              <a:rPr lang="en-US" dirty="0"/>
            </a:br>
            <a:r>
              <a:rPr lang="en-US" dirty="0"/>
              <a:t>Development Environment</a:t>
            </a:r>
          </a:p>
        </p:txBody>
      </p:sp>
      <p:sp>
        <p:nvSpPr>
          <p:cNvPr id="108" name="Content Placeholder 8">
            <a:extLst>
              <a:ext uri="{FF2B5EF4-FFF2-40B4-BE49-F238E27FC236}">
                <a16:creationId xmlns:a16="http://schemas.microsoft.com/office/drawing/2014/main" id="{F4A80BB2-28F5-450F-AE95-DD608434BF88}"/>
              </a:ext>
            </a:extLst>
          </p:cNvPr>
          <p:cNvSpPr txBox="1">
            <a:spLocks/>
          </p:cNvSpPr>
          <p:nvPr/>
        </p:nvSpPr>
        <p:spPr>
          <a:xfrm>
            <a:off x="1" y="1994670"/>
            <a:ext cx="4734046" cy="1154162"/>
          </a:xfrm>
          <a:prstGeom prst="rect">
            <a:avLst/>
          </a:prstGeom>
        </p:spPr>
        <p:txBody>
          <a:bodyPr lIns="114300" tIns="91440" rIns="114300" bIns="91440" anchor="ctr" anchorCtr="0"/>
          <a:lstStyle>
            <a:lvl1pPr marL="0" marR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b="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388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2313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41238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10163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53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792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32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  <a:latin typeface="+mn-lt"/>
              </a:rPr>
              <a:t>Start application development with zero setup effort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  <a:latin typeface="+mn-lt"/>
              </a:rPr>
              <a:t>Create a RoboMaker development environment with a single click of a button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  <a:latin typeface="+mn-lt"/>
              </a:rPr>
              <a:t>Includes pre-installed RoboMaker cloud extensions and sample robotics applications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  <a:latin typeface="+mn-lt"/>
              </a:rPr>
              <a:t>Automatic download, compile and configuration of operating system, development software, and ROS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5233C37-4588-4A3A-93D6-524964A4F7C9}"/>
              </a:ext>
            </a:extLst>
          </p:cNvPr>
          <p:cNvGrpSpPr/>
          <p:nvPr/>
        </p:nvGrpSpPr>
        <p:grpSpPr>
          <a:xfrm>
            <a:off x="336352" y="360822"/>
            <a:ext cx="537659" cy="387372"/>
            <a:chOff x="4468580" y="2205149"/>
            <a:chExt cx="1943930" cy="1400559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ACC427C-FC93-4B70-91FE-10021C401DB1}"/>
                </a:ext>
              </a:extLst>
            </p:cNvPr>
            <p:cNvSpPr/>
            <p:nvPr/>
          </p:nvSpPr>
          <p:spPr>
            <a:xfrm>
              <a:off x="5540793" y="3341286"/>
              <a:ext cx="871717" cy="116229"/>
            </a:xfrm>
            <a:custGeom>
              <a:avLst/>
              <a:gdLst>
                <a:gd name="connsiteX0" fmla="*/ 14288 w 571500"/>
                <a:gd name="connsiteY0" fmla="*/ 63818 h 76200"/>
                <a:gd name="connsiteX1" fmla="*/ 527685 w 571500"/>
                <a:gd name="connsiteY1" fmla="*/ 63818 h 76200"/>
                <a:gd name="connsiteX2" fmla="*/ 559118 w 571500"/>
                <a:gd name="connsiteY2" fmla="*/ 52388 h 76200"/>
                <a:gd name="connsiteX3" fmla="*/ 563880 w 571500"/>
                <a:gd name="connsiteY3" fmla="*/ 48578 h 76200"/>
                <a:gd name="connsiteX4" fmla="*/ 563880 w 571500"/>
                <a:gd name="connsiteY4" fmla="*/ 14288 h 76200"/>
                <a:gd name="connsiteX5" fmla="*/ 14288 w 571500"/>
                <a:gd name="connsiteY5" fmla="*/ 142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76200">
                  <a:moveTo>
                    <a:pt x="14288" y="63818"/>
                  </a:moveTo>
                  <a:lnTo>
                    <a:pt x="527685" y="63818"/>
                  </a:lnTo>
                  <a:cubicBezTo>
                    <a:pt x="539115" y="63818"/>
                    <a:pt x="550545" y="60008"/>
                    <a:pt x="559118" y="52388"/>
                  </a:cubicBezTo>
                  <a:lnTo>
                    <a:pt x="563880" y="48578"/>
                  </a:lnTo>
                  <a:lnTo>
                    <a:pt x="563880" y="14288"/>
                  </a:lnTo>
                  <a:lnTo>
                    <a:pt x="14288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3DCE00B-5B29-4497-B5D9-451D2A743F10}"/>
                </a:ext>
              </a:extLst>
            </p:cNvPr>
            <p:cNvSpPr/>
            <p:nvPr/>
          </p:nvSpPr>
          <p:spPr>
            <a:xfrm>
              <a:off x="5481224" y="2757237"/>
              <a:ext cx="799074" cy="566616"/>
            </a:xfrm>
            <a:custGeom>
              <a:avLst/>
              <a:gdLst>
                <a:gd name="connsiteX0" fmla="*/ 14288 w 523875"/>
                <a:gd name="connsiteY0" fmla="*/ 149543 h 371475"/>
                <a:gd name="connsiteX1" fmla="*/ 14288 w 523875"/>
                <a:gd name="connsiteY1" fmla="*/ 28575 h 371475"/>
                <a:gd name="connsiteX2" fmla="*/ 28575 w 523875"/>
                <a:gd name="connsiteY2" fmla="*/ 14288 h 371475"/>
                <a:gd name="connsiteX3" fmla="*/ 497205 w 523875"/>
                <a:gd name="connsiteY3" fmla="*/ 14288 h 371475"/>
                <a:gd name="connsiteX4" fmla="*/ 511493 w 523875"/>
                <a:gd name="connsiteY4" fmla="*/ 28575 h 371475"/>
                <a:gd name="connsiteX5" fmla="*/ 514350 w 523875"/>
                <a:gd name="connsiteY5" fmla="*/ 342900 h 371475"/>
                <a:gd name="connsiteX6" fmla="*/ 500063 w 523875"/>
                <a:gd name="connsiteY6" fmla="*/ 357188 h 371475"/>
                <a:gd name="connsiteX7" fmla="*/ 54293 w 523875"/>
                <a:gd name="connsiteY7" fmla="*/ 35718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75" h="371475">
                  <a:moveTo>
                    <a:pt x="14288" y="149543"/>
                  </a:moveTo>
                  <a:lnTo>
                    <a:pt x="14288" y="28575"/>
                  </a:lnTo>
                  <a:cubicBezTo>
                    <a:pt x="14288" y="20955"/>
                    <a:pt x="20003" y="14288"/>
                    <a:pt x="28575" y="14288"/>
                  </a:cubicBezTo>
                  <a:lnTo>
                    <a:pt x="497205" y="14288"/>
                  </a:lnTo>
                  <a:cubicBezTo>
                    <a:pt x="504825" y="14288"/>
                    <a:pt x="511493" y="20002"/>
                    <a:pt x="511493" y="28575"/>
                  </a:cubicBezTo>
                  <a:lnTo>
                    <a:pt x="514350" y="342900"/>
                  </a:lnTo>
                  <a:cubicBezTo>
                    <a:pt x="514350" y="350520"/>
                    <a:pt x="508635" y="357188"/>
                    <a:pt x="500063" y="357188"/>
                  </a:cubicBezTo>
                  <a:lnTo>
                    <a:pt x="54293" y="3571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CE5FD8E-F732-443E-95CD-E184F731112E}"/>
                </a:ext>
              </a:extLst>
            </p:cNvPr>
            <p:cNvSpPr/>
            <p:nvPr/>
          </p:nvSpPr>
          <p:spPr>
            <a:xfrm>
              <a:off x="5427469" y="2707838"/>
              <a:ext cx="900775" cy="668317"/>
            </a:xfrm>
            <a:custGeom>
              <a:avLst/>
              <a:gdLst>
                <a:gd name="connsiteX0" fmla="*/ 14288 w 590550"/>
                <a:gd name="connsiteY0" fmla="*/ 181928 h 438150"/>
                <a:gd name="connsiteX1" fmla="*/ 14288 w 590550"/>
                <a:gd name="connsiteY1" fmla="*/ 28575 h 438150"/>
                <a:gd name="connsiteX2" fmla="*/ 28575 w 590550"/>
                <a:gd name="connsiteY2" fmla="*/ 14288 h 438150"/>
                <a:gd name="connsiteX3" fmla="*/ 566738 w 590550"/>
                <a:gd name="connsiteY3" fmla="*/ 14288 h 438150"/>
                <a:gd name="connsiteX4" fmla="*/ 581025 w 590550"/>
                <a:gd name="connsiteY4" fmla="*/ 28575 h 438150"/>
                <a:gd name="connsiteX5" fmla="*/ 581025 w 590550"/>
                <a:gd name="connsiteY5" fmla="*/ 415290 h 438150"/>
                <a:gd name="connsiteX6" fmla="*/ 566738 w 590550"/>
                <a:gd name="connsiteY6" fmla="*/ 429578 h 438150"/>
                <a:gd name="connsiteX7" fmla="*/ 88583 w 590550"/>
                <a:gd name="connsiteY7" fmla="*/ 429578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550" h="438150">
                  <a:moveTo>
                    <a:pt x="14288" y="181928"/>
                  </a:moveTo>
                  <a:lnTo>
                    <a:pt x="14288" y="28575"/>
                  </a:lnTo>
                  <a:cubicBezTo>
                    <a:pt x="14288" y="20955"/>
                    <a:pt x="20002" y="14288"/>
                    <a:pt x="28575" y="14288"/>
                  </a:cubicBezTo>
                  <a:lnTo>
                    <a:pt x="566738" y="14288"/>
                  </a:lnTo>
                  <a:cubicBezTo>
                    <a:pt x="574358" y="14288"/>
                    <a:pt x="581025" y="20003"/>
                    <a:pt x="581025" y="28575"/>
                  </a:cubicBezTo>
                  <a:lnTo>
                    <a:pt x="581025" y="415290"/>
                  </a:lnTo>
                  <a:cubicBezTo>
                    <a:pt x="581025" y="422910"/>
                    <a:pt x="575310" y="429578"/>
                    <a:pt x="566738" y="429578"/>
                  </a:cubicBezTo>
                  <a:lnTo>
                    <a:pt x="88583" y="42957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4D2AC7A-2A48-457D-AA42-B9ACB805C884}"/>
                </a:ext>
              </a:extLst>
            </p:cNvPr>
            <p:cNvSpPr/>
            <p:nvPr/>
          </p:nvSpPr>
          <p:spPr>
            <a:xfrm>
              <a:off x="4483109" y="2284096"/>
              <a:ext cx="1133233" cy="813603"/>
            </a:xfrm>
            <a:custGeom>
              <a:avLst/>
              <a:gdLst>
                <a:gd name="connsiteX0" fmla="*/ 731520 w 742950"/>
                <a:gd name="connsiteY0" fmla="*/ 253041 h 533400"/>
                <a:gd name="connsiteX1" fmla="*/ 679133 w 742950"/>
                <a:gd name="connsiteY1" fmla="*/ 235896 h 533400"/>
                <a:gd name="connsiteX2" fmla="*/ 679133 w 742950"/>
                <a:gd name="connsiteY2" fmla="*/ 233991 h 533400"/>
                <a:gd name="connsiteX3" fmla="*/ 522923 w 742950"/>
                <a:gd name="connsiteY3" fmla="*/ 165411 h 533400"/>
                <a:gd name="connsiteX4" fmla="*/ 522923 w 742950"/>
                <a:gd name="connsiteY4" fmla="*/ 165411 h 533400"/>
                <a:gd name="connsiteX5" fmla="*/ 467678 w 742950"/>
                <a:gd name="connsiteY5" fmla="*/ 75876 h 533400"/>
                <a:gd name="connsiteX6" fmla="*/ 240983 w 742950"/>
                <a:gd name="connsiteY6" fmla="*/ 31109 h 533400"/>
                <a:gd name="connsiteX7" fmla="*/ 121920 w 742950"/>
                <a:gd name="connsiteY7" fmla="*/ 213989 h 533400"/>
                <a:gd name="connsiteX8" fmla="*/ 123825 w 742950"/>
                <a:gd name="connsiteY8" fmla="*/ 238754 h 533400"/>
                <a:gd name="connsiteX9" fmla="*/ 123825 w 742950"/>
                <a:gd name="connsiteY9" fmla="*/ 238754 h 533400"/>
                <a:gd name="connsiteX10" fmla="*/ 14288 w 742950"/>
                <a:gd name="connsiteY10" fmla="*/ 376866 h 533400"/>
                <a:gd name="connsiteX11" fmla="*/ 86678 w 742950"/>
                <a:gd name="connsiteY11" fmla="*/ 508311 h 533400"/>
                <a:gd name="connsiteX12" fmla="*/ 129540 w 742950"/>
                <a:gd name="connsiteY12" fmla="*/ 520694 h 533400"/>
                <a:gd name="connsiteX13" fmla="*/ 253365 w 742950"/>
                <a:gd name="connsiteY13" fmla="*/ 52164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950" h="533400">
                  <a:moveTo>
                    <a:pt x="731520" y="253041"/>
                  </a:moveTo>
                  <a:cubicBezTo>
                    <a:pt x="713423" y="244469"/>
                    <a:pt x="694373" y="238754"/>
                    <a:pt x="679133" y="235896"/>
                  </a:cubicBezTo>
                  <a:lnTo>
                    <a:pt x="679133" y="233991"/>
                  </a:lnTo>
                  <a:cubicBezTo>
                    <a:pt x="671513" y="123501"/>
                    <a:pt x="568643" y="103499"/>
                    <a:pt x="522923" y="165411"/>
                  </a:cubicBezTo>
                  <a:lnTo>
                    <a:pt x="522923" y="165411"/>
                  </a:lnTo>
                  <a:cubicBezTo>
                    <a:pt x="510540" y="131121"/>
                    <a:pt x="492443" y="100641"/>
                    <a:pt x="467678" y="75876"/>
                  </a:cubicBezTo>
                  <a:cubicBezTo>
                    <a:pt x="414338" y="22536"/>
                    <a:pt x="331470" y="-6039"/>
                    <a:pt x="240983" y="31109"/>
                  </a:cubicBezTo>
                  <a:cubicBezTo>
                    <a:pt x="170498" y="60636"/>
                    <a:pt x="121920" y="142551"/>
                    <a:pt x="121920" y="213989"/>
                  </a:cubicBezTo>
                  <a:cubicBezTo>
                    <a:pt x="121920" y="222561"/>
                    <a:pt x="122873" y="230181"/>
                    <a:pt x="123825" y="238754"/>
                  </a:cubicBezTo>
                  <a:lnTo>
                    <a:pt x="123825" y="238754"/>
                  </a:lnTo>
                  <a:cubicBezTo>
                    <a:pt x="72390" y="251136"/>
                    <a:pt x="14288" y="290189"/>
                    <a:pt x="14288" y="376866"/>
                  </a:cubicBezTo>
                  <a:cubicBezTo>
                    <a:pt x="14288" y="451161"/>
                    <a:pt x="58103" y="491166"/>
                    <a:pt x="86678" y="508311"/>
                  </a:cubicBezTo>
                  <a:cubicBezTo>
                    <a:pt x="99060" y="515931"/>
                    <a:pt x="114300" y="520694"/>
                    <a:pt x="129540" y="520694"/>
                  </a:cubicBezTo>
                  <a:lnTo>
                    <a:pt x="253365" y="521646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6F02CD0-C171-4F17-ADC7-A18A52216BC6}"/>
                </a:ext>
              </a:extLst>
            </p:cNvPr>
            <p:cNvSpPr/>
            <p:nvPr/>
          </p:nvSpPr>
          <p:spPr>
            <a:xfrm>
              <a:off x="5755816" y="3008581"/>
              <a:ext cx="87172" cy="87172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7 w 57150"/>
                <a:gd name="connsiteY2" fmla="*/ 32385 h 57150"/>
                <a:gd name="connsiteX3" fmla="*/ 32385 w 57150"/>
                <a:gd name="connsiteY3" fmla="*/ 14287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7" y="42380"/>
                    <a:pt x="14287" y="32385"/>
                  </a:cubicBezTo>
                  <a:cubicBezTo>
                    <a:pt x="14287" y="22390"/>
                    <a:pt x="22390" y="14287"/>
                    <a:pt x="32385" y="14287"/>
                  </a:cubicBezTo>
                  <a:cubicBezTo>
                    <a:pt x="42380" y="14287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03D9749-4A79-4B60-8636-E251C2C8CBDF}"/>
                </a:ext>
              </a:extLst>
            </p:cNvPr>
            <p:cNvSpPr/>
            <p:nvPr/>
          </p:nvSpPr>
          <p:spPr>
            <a:xfrm>
              <a:off x="5906914" y="3008581"/>
              <a:ext cx="87172" cy="87172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8 w 57150"/>
                <a:gd name="connsiteY2" fmla="*/ 32385 h 57150"/>
                <a:gd name="connsiteX3" fmla="*/ 32385 w 57150"/>
                <a:gd name="connsiteY3" fmla="*/ 14287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8" y="42380"/>
                    <a:pt x="14288" y="32385"/>
                  </a:cubicBezTo>
                  <a:cubicBezTo>
                    <a:pt x="14288" y="22390"/>
                    <a:pt x="22390" y="14287"/>
                    <a:pt x="32385" y="14287"/>
                  </a:cubicBezTo>
                  <a:cubicBezTo>
                    <a:pt x="42380" y="14287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4CC2218-B8E0-474C-88CE-DB3373D83207}"/>
                </a:ext>
              </a:extLst>
            </p:cNvPr>
            <p:cNvSpPr/>
            <p:nvPr/>
          </p:nvSpPr>
          <p:spPr>
            <a:xfrm>
              <a:off x="5674456" y="2863295"/>
              <a:ext cx="406801" cy="392273"/>
            </a:xfrm>
            <a:custGeom>
              <a:avLst/>
              <a:gdLst>
                <a:gd name="connsiteX0" fmla="*/ 14288 w 266700"/>
                <a:gd name="connsiteY0" fmla="*/ 237172 h 257175"/>
                <a:gd name="connsiteX1" fmla="*/ 14288 w 266700"/>
                <a:gd name="connsiteY1" fmla="*/ 127635 h 257175"/>
                <a:gd name="connsiteX2" fmla="*/ 134302 w 266700"/>
                <a:gd name="connsiteY2" fmla="*/ 14288 h 257175"/>
                <a:gd name="connsiteX3" fmla="*/ 226695 w 266700"/>
                <a:gd name="connsiteY3" fmla="*/ 54293 h 257175"/>
                <a:gd name="connsiteX4" fmla="*/ 253365 w 266700"/>
                <a:gd name="connsiteY4" fmla="*/ 127635 h 257175"/>
                <a:gd name="connsiteX5" fmla="*/ 253365 w 266700"/>
                <a:gd name="connsiteY5" fmla="*/ 24479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257175">
                  <a:moveTo>
                    <a:pt x="14288" y="237172"/>
                  </a:moveTo>
                  <a:lnTo>
                    <a:pt x="14288" y="127635"/>
                  </a:lnTo>
                  <a:cubicBezTo>
                    <a:pt x="14288" y="61913"/>
                    <a:pt x="67627" y="14288"/>
                    <a:pt x="134302" y="14288"/>
                  </a:cubicBezTo>
                  <a:cubicBezTo>
                    <a:pt x="171450" y="14288"/>
                    <a:pt x="204788" y="29528"/>
                    <a:pt x="226695" y="54293"/>
                  </a:cubicBezTo>
                  <a:cubicBezTo>
                    <a:pt x="243840" y="73343"/>
                    <a:pt x="253365" y="99060"/>
                    <a:pt x="253365" y="127635"/>
                  </a:cubicBezTo>
                  <a:lnTo>
                    <a:pt x="253365" y="244793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2491436-D0E4-4650-8407-261B7860992C}"/>
                </a:ext>
              </a:extLst>
            </p:cNvPr>
            <p:cNvSpPr/>
            <p:nvPr/>
          </p:nvSpPr>
          <p:spPr>
            <a:xfrm>
              <a:off x="5635228" y="3036186"/>
              <a:ext cx="479445" cy="203401"/>
            </a:xfrm>
            <a:custGeom>
              <a:avLst/>
              <a:gdLst>
                <a:gd name="connsiteX0" fmla="*/ 40005 w 314325"/>
                <a:gd name="connsiteY0" fmla="*/ 14288 h 133350"/>
                <a:gd name="connsiteX1" fmla="*/ 14288 w 314325"/>
                <a:gd name="connsiteY1" fmla="*/ 14288 h 133350"/>
                <a:gd name="connsiteX2" fmla="*/ 14288 w 314325"/>
                <a:gd name="connsiteY2" fmla="*/ 127635 h 133350"/>
                <a:gd name="connsiteX3" fmla="*/ 40005 w 314325"/>
                <a:gd name="connsiteY3" fmla="*/ 127635 h 133350"/>
                <a:gd name="connsiteX4" fmla="*/ 279082 w 314325"/>
                <a:gd name="connsiteY4" fmla="*/ 127635 h 133350"/>
                <a:gd name="connsiteX5" fmla="*/ 303847 w 314325"/>
                <a:gd name="connsiteY5" fmla="*/ 127635 h 133350"/>
                <a:gd name="connsiteX6" fmla="*/ 303847 w 314325"/>
                <a:gd name="connsiteY6" fmla="*/ 14288 h 133350"/>
                <a:gd name="connsiteX7" fmla="*/ 279082 w 314325"/>
                <a:gd name="connsiteY7" fmla="*/ 142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133350">
                  <a:moveTo>
                    <a:pt x="40005" y="14288"/>
                  </a:moveTo>
                  <a:lnTo>
                    <a:pt x="14288" y="14288"/>
                  </a:lnTo>
                  <a:lnTo>
                    <a:pt x="14288" y="127635"/>
                  </a:lnTo>
                  <a:lnTo>
                    <a:pt x="40005" y="127635"/>
                  </a:lnTo>
                  <a:lnTo>
                    <a:pt x="279082" y="127635"/>
                  </a:lnTo>
                  <a:lnTo>
                    <a:pt x="303847" y="127635"/>
                  </a:lnTo>
                  <a:lnTo>
                    <a:pt x="303847" y="14288"/>
                  </a:lnTo>
                  <a:lnTo>
                    <a:pt x="279082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E6222F1-C28B-4EDF-BF1D-88463CD870FC}"/>
                </a:ext>
              </a:extLst>
            </p:cNvPr>
            <p:cNvSpPr/>
            <p:nvPr/>
          </p:nvSpPr>
          <p:spPr>
            <a:xfrm>
              <a:off x="6076898" y="3065243"/>
              <a:ext cx="72643" cy="145286"/>
            </a:xfrm>
            <a:custGeom>
              <a:avLst/>
              <a:gdLst>
                <a:gd name="connsiteX0" fmla="*/ 40005 w 47625"/>
                <a:gd name="connsiteY0" fmla="*/ 77153 h 95250"/>
                <a:gd name="connsiteX1" fmla="*/ 14288 w 47625"/>
                <a:gd name="connsiteY1" fmla="*/ 89535 h 95250"/>
                <a:gd name="connsiteX2" fmla="*/ 14288 w 47625"/>
                <a:gd name="connsiteY2" fmla="*/ 14288 h 95250"/>
                <a:gd name="connsiteX3" fmla="*/ 40005 w 47625"/>
                <a:gd name="connsiteY3" fmla="*/ 266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0">
                  <a:moveTo>
                    <a:pt x="40005" y="77153"/>
                  </a:moveTo>
                  <a:lnTo>
                    <a:pt x="14288" y="89535"/>
                  </a:lnTo>
                  <a:lnTo>
                    <a:pt x="14288" y="14288"/>
                  </a:lnTo>
                  <a:lnTo>
                    <a:pt x="40005" y="26670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E2A0490-134B-4C95-8A19-992684F7694C}"/>
                </a:ext>
              </a:extLst>
            </p:cNvPr>
            <p:cNvSpPr/>
            <p:nvPr/>
          </p:nvSpPr>
          <p:spPr>
            <a:xfrm>
              <a:off x="5597453" y="3065243"/>
              <a:ext cx="72643" cy="145286"/>
            </a:xfrm>
            <a:custGeom>
              <a:avLst/>
              <a:gdLst>
                <a:gd name="connsiteX0" fmla="*/ 39053 w 47625"/>
                <a:gd name="connsiteY0" fmla="*/ 89535 h 95250"/>
                <a:gd name="connsiteX1" fmla="*/ 14288 w 47625"/>
                <a:gd name="connsiteY1" fmla="*/ 77153 h 95250"/>
                <a:gd name="connsiteX2" fmla="*/ 14288 w 47625"/>
                <a:gd name="connsiteY2" fmla="*/ 26670 h 95250"/>
                <a:gd name="connsiteX3" fmla="*/ 39053 w 47625"/>
                <a:gd name="connsiteY3" fmla="*/ 142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0">
                  <a:moveTo>
                    <a:pt x="39053" y="89535"/>
                  </a:moveTo>
                  <a:lnTo>
                    <a:pt x="14288" y="77153"/>
                  </a:lnTo>
                  <a:lnTo>
                    <a:pt x="14288" y="26670"/>
                  </a:lnTo>
                  <a:lnTo>
                    <a:pt x="39053" y="14288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A5F2BAC-279A-4C75-AE13-C88C6E57A344}"/>
                </a:ext>
              </a:extLst>
            </p:cNvPr>
            <p:cNvSpPr/>
            <p:nvPr/>
          </p:nvSpPr>
          <p:spPr>
            <a:xfrm>
              <a:off x="5828458" y="2806634"/>
              <a:ext cx="101700" cy="72643"/>
            </a:xfrm>
            <a:custGeom>
              <a:avLst/>
              <a:gdLst>
                <a:gd name="connsiteX0" fmla="*/ 14288 w 66675"/>
                <a:gd name="connsiteY0" fmla="*/ 33338 h 47625"/>
                <a:gd name="connsiteX1" fmla="*/ 33338 w 66675"/>
                <a:gd name="connsiteY1" fmla="*/ 14288 h 47625"/>
                <a:gd name="connsiteX2" fmla="*/ 52388 w 66675"/>
                <a:gd name="connsiteY2" fmla="*/ 3333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14288" y="33338"/>
                  </a:moveTo>
                  <a:cubicBezTo>
                    <a:pt x="14288" y="22860"/>
                    <a:pt x="22860" y="14288"/>
                    <a:pt x="33338" y="14288"/>
                  </a:cubicBezTo>
                  <a:cubicBezTo>
                    <a:pt x="43815" y="14288"/>
                    <a:pt x="52388" y="22860"/>
                    <a:pt x="52388" y="3333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934D089-73D4-4547-B45B-FBC1A27792AD}"/>
                </a:ext>
              </a:extLst>
            </p:cNvPr>
            <p:cNvSpPr/>
            <p:nvPr/>
          </p:nvSpPr>
          <p:spPr>
            <a:xfrm>
              <a:off x="5828459" y="283569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3238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32385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1064E32-D18C-4298-98F4-C7E84025225D}"/>
                </a:ext>
              </a:extLst>
            </p:cNvPr>
            <p:cNvSpPr/>
            <p:nvPr/>
          </p:nvSpPr>
          <p:spPr>
            <a:xfrm>
              <a:off x="5885120" y="2835691"/>
              <a:ext cx="43586" cy="58114"/>
            </a:xfrm>
            <a:custGeom>
              <a:avLst/>
              <a:gdLst>
                <a:gd name="connsiteX0" fmla="*/ 14288 w 28575"/>
                <a:gd name="connsiteY0" fmla="*/ 14288 h 38100"/>
                <a:gd name="connsiteX1" fmla="*/ 14288 w 28575"/>
                <a:gd name="connsiteY1" fmla="*/ 3238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8" y="14288"/>
                  </a:moveTo>
                  <a:lnTo>
                    <a:pt x="14288" y="32385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2176545-8D62-4B68-8F1B-CFFA39373763}"/>
                </a:ext>
              </a:extLst>
            </p:cNvPr>
            <p:cNvSpPr/>
            <p:nvPr/>
          </p:nvSpPr>
          <p:spPr>
            <a:xfrm>
              <a:off x="5238597" y="2786294"/>
              <a:ext cx="130758" cy="130758"/>
            </a:xfrm>
            <a:custGeom>
              <a:avLst/>
              <a:gdLst>
                <a:gd name="connsiteX0" fmla="*/ 71438 w 85725"/>
                <a:gd name="connsiteY0" fmla="*/ 42863 h 85725"/>
                <a:gd name="connsiteX1" fmla="*/ 42863 w 85725"/>
                <a:gd name="connsiteY1" fmla="*/ 71438 h 85725"/>
                <a:gd name="connsiteX2" fmla="*/ 14288 w 85725"/>
                <a:gd name="connsiteY2" fmla="*/ 42863 h 85725"/>
                <a:gd name="connsiteX3" fmla="*/ 42863 w 85725"/>
                <a:gd name="connsiteY3" fmla="*/ 14288 h 85725"/>
                <a:gd name="connsiteX4" fmla="*/ 71438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8" y="42863"/>
                  </a:moveTo>
                  <a:cubicBezTo>
                    <a:pt x="71438" y="58644"/>
                    <a:pt x="58644" y="71438"/>
                    <a:pt x="42863" y="71438"/>
                  </a:cubicBezTo>
                  <a:cubicBezTo>
                    <a:pt x="27081" y="71438"/>
                    <a:pt x="14288" y="58644"/>
                    <a:pt x="14288" y="42863"/>
                  </a:cubicBezTo>
                  <a:cubicBezTo>
                    <a:pt x="14288" y="27081"/>
                    <a:pt x="27081" y="14288"/>
                    <a:pt x="42863" y="14288"/>
                  </a:cubicBezTo>
                  <a:cubicBezTo>
                    <a:pt x="58644" y="14288"/>
                    <a:pt x="71438" y="27081"/>
                    <a:pt x="71438" y="4286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E24DFE4-FA09-4572-9FDC-2659B92F4267}"/>
                </a:ext>
              </a:extLst>
            </p:cNvPr>
            <p:cNvSpPr/>
            <p:nvPr/>
          </p:nvSpPr>
          <p:spPr>
            <a:xfrm>
              <a:off x="4920419" y="2380945"/>
              <a:ext cx="130758" cy="130758"/>
            </a:xfrm>
            <a:custGeom>
              <a:avLst/>
              <a:gdLst>
                <a:gd name="connsiteX0" fmla="*/ 71437 w 85725"/>
                <a:gd name="connsiteY0" fmla="*/ 42863 h 85725"/>
                <a:gd name="connsiteX1" fmla="*/ 42862 w 85725"/>
                <a:gd name="connsiteY1" fmla="*/ 71438 h 85725"/>
                <a:gd name="connsiteX2" fmla="*/ 14287 w 85725"/>
                <a:gd name="connsiteY2" fmla="*/ 42863 h 85725"/>
                <a:gd name="connsiteX3" fmla="*/ 42862 w 85725"/>
                <a:gd name="connsiteY3" fmla="*/ 14288 h 85725"/>
                <a:gd name="connsiteX4" fmla="*/ 71437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3"/>
                  </a:moveTo>
                  <a:cubicBezTo>
                    <a:pt x="71437" y="58644"/>
                    <a:pt x="58644" y="71438"/>
                    <a:pt x="42862" y="71438"/>
                  </a:cubicBezTo>
                  <a:cubicBezTo>
                    <a:pt x="27081" y="71438"/>
                    <a:pt x="14287" y="58644"/>
                    <a:pt x="14287" y="42863"/>
                  </a:cubicBezTo>
                  <a:cubicBezTo>
                    <a:pt x="14287" y="27081"/>
                    <a:pt x="27081" y="14288"/>
                    <a:pt x="42862" y="14288"/>
                  </a:cubicBezTo>
                  <a:cubicBezTo>
                    <a:pt x="58644" y="14288"/>
                    <a:pt x="71437" y="27081"/>
                    <a:pt x="71437" y="4286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5C370BC-D88C-47EE-8E19-EE15DCBF86F7}"/>
                </a:ext>
              </a:extLst>
            </p:cNvPr>
            <p:cNvSpPr/>
            <p:nvPr/>
          </p:nvSpPr>
          <p:spPr>
            <a:xfrm>
              <a:off x="5017762" y="2732537"/>
              <a:ext cx="130758" cy="130758"/>
            </a:xfrm>
            <a:custGeom>
              <a:avLst/>
              <a:gdLst>
                <a:gd name="connsiteX0" fmla="*/ 71437 w 85725"/>
                <a:gd name="connsiteY0" fmla="*/ 42862 h 85725"/>
                <a:gd name="connsiteX1" fmla="*/ 42862 w 85725"/>
                <a:gd name="connsiteY1" fmla="*/ 71437 h 85725"/>
                <a:gd name="connsiteX2" fmla="*/ 14287 w 85725"/>
                <a:gd name="connsiteY2" fmla="*/ 42862 h 85725"/>
                <a:gd name="connsiteX3" fmla="*/ 42862 w 85725"/>
                <a:gd name="connsiteY3" fmla="*/ 14287 h 85725"/>
                <a:gd name="connsiteX4" fmla="*/ 71437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2"/>
                  </a:moveTo>
                  <a:cubicBezTo>
                    <a:pt x="71437" y="58644"/>
                    <a:pt x="58644" y="71437"/>
                    <a:pt x="42862" y="71437"/>
                  </a:cubicBezTo>
                  <a:cubicBezTo>
                    <a:pt x="27081" y="71437"/>
                    <a:pt x="14287" y="58644"/>
                    <a:pt x="14287" y="42862"/>
                  </a:cubicBezTo>
                  <a:cubicBezTo>
                    <a:pt x="14287" y="27081"/>
                    <a:pt x="27081" y="14287"/>
                    <a:pt x="42862" y="14287"/>
                  </a:cubicBezTo>
                  <a:cubicBezTo>
                    <a:pt x="58644" y="14287"/>
                    <a:pt x="71437" y="27081"/>
                    <a:pt x="71437" y="42862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2FD1A8D-32DD-4F95-9736-585EA7C15085}"/>
                </a:ext>
              </a:extLst>
            </p:cNvPr>
            <p:cNvSpPr/>
            <p:nvPr/>
          </p:nvSpPr>
          <p:spPr>
            <a:xfrm>
              <a:off x="5337392" y="2699122"/>
              <a:ext cx="58114" cy="58114"/>
            </a:xfrm>
            <a:custGeom>
              <a:avLst/>
              <a:gdLst>
                <a:gd name="connsiteX0" fmla="*/ 29528 w 38100"/>
                <a:gd name="connsiteY0" fmla="*/ 21907 h 38100"/>
                <a:gd name="connsiteX1" fmla="*/ 21908 w 38100"/>
                <a:gd name="connsiteY1" fmla="*/ 29527 h 38100"/>
                <a:gd name="connsiteX2" fmla="*/ 14288 w 38100"/>
                <a:gd name="connsiteY2" fmla="*/ 21907 h 38100"/>
                <a:gd name="connsiteX3" fmla="*/ 21908 w 38100"/>
                <a:gd name="connsiteY3" fmla="*/ 14288 h 38100"/>
                <a:gd name="connsiteX4" fmla="*/ 29528 w 38100"/>
                <a:gd name="connsiteY4" fmla="*/ 2190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7"/>
                  </a:moveTo>
                  <a:cubicBezTo>
                    <a:pt x="29528" y="26116"/>
                    <a:pt x="26116" y="29527"/>
                    <a:pt x="21908" y="29527"/>
                  </a:cubicBezTo>
                  <a:cubicBezTo>
                    <a:pt x="17699" y="29527"/>
                    <a:pt x="14288" y="26116"/>
                    <a:pt x="14288" y="21907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B9D250A-A562-481F-8D29-357414CD9DE2}"/>
                </a:ext>
              </a:extLst>
            </p:cNvPr>
            <p:cNvSpPr/>
            <p:nvPr/>
          </p:nvSpPr>
          <p:spPr>
            <a:xfrm>
              <a:off x="4934948" y="2584345"/>
              <a:ext cx="58114" cy="58114"/>
            </a:xfrm>
            <a:custGeom>
              <a:avLst/>
              <a:gdLst>
                <a:gd name="connsiteX0" fmla="*/ 29528 w 38100"/>
                <a:gd name="connsiteY0" fmla="*/ 21907 h 38100"/>
                <a:gd name="connsiteX1" fmla="*/ 21908 w 38100"/>
                <a:gd name="connsiteY1" fmla="*/ 29527 h 38100"/>
                <a:gd name="connsiteX2" fmla="*/ 14288 w 38100"/>
                <a:gd name="connsiteY2" fmla="*/ 21907 h 38100"/>
                <a:gd name="connsiteX3" fmla="*/ 21908 w 38100"/>
                <a:gd name="connsiteY3" fmla="*/ 14288 h 38100"/>
                <a:gd name="connsiteX4" fmla="*/ 29528 w 38100"/>
                <a:gd name="connsiteY4" fmla="*/ 2190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7"/>
                  </a:moveTo>
                  <a:cubicBezTo>
                    <a:pt x="29528" y="26116"/>
                    <a:pt x="26116" y="29527"/>
                    <a:pt x="21908" y="29527"/>
                  </a:cubicBezTo>
                  <a:cubicBezTo>
                    <a:pt x="17699" y="29527"/>
                    <a:pt x="14288" y="26116"/>
                    <a:pt x="14288" y="21907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1BA3F93-2C9C-4BDD-ACFF-24E1AB5790FE}"/>
                </a:ext>
              </a:extLst>
            </p:cNvPr>
            <p:cNvSpPr/>
            <p:nvPr/>
          </p:nvSpPr>
          <p:spPr>
            <a:xfrm>
              <a:off x="5139802" y="2593062"/>
              <a:ext cx="101700" cy="101700"/>
            </a:xfrm>
            <a:custGeom>
              <a:avLst/>
              <a:gdLst>
                <a:gd name="connsiteX0" fmla="*/ 58102 w 66675"/>
                <a:gd name="connsiteY0" fmla="*/ 36195 h 66675"/>
                <a:gd name="connsiteX1" fmla="*/ 36195 w 66675"/>
                <a:gd name="connsiteY1" fmla="*/ 58102 h 66675"/>
                <a:gd name="connsiteX2" fmla="*/ 14288 w 66675"/>
                <a:gd name="connsiteY2" fmla="*/ 36195 h 66675"/>
                <a:gd name="connsiteX3" fmla="*/ 36195 w 66675"/>
                <a:gd name="connsiteY3" fmla="*/ 14288 h 66675"/>
                <a:gd name="connsiteX4" fmla="*/ 58102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2" y="36195"/>
                  </a:moveTo>
                  <a:cubicBezTo>
                    <a:pt x="58102" y="48294"/>
                    <a:pt x="48294" y="58102"/>
                    <a:pt x="36195" y="58102"/>
                  </a:cubicBezTo>
                  <a:cubicBezTo>
                    <a:pt x="24096" y="58102"/>
                    <a:pt x="14288" y="48294"/>
                    <a:pt x="14288" y="36195"/>
                  </a:cubicBezTo>
                  <a:cubicBezTo>
                    <a:pt x="14288" y="24096"/>
                    <a:pt x="24096" y="14288"/>
                    <a:pt x="36195" y="14288"/>
                  </a:cubicBezTo>
                  <a:cubicBezTo>
                    <a:pt x="48294" y="14288"/>
                    <a:pt x="58102" y="24096"/>
                    <a:pt x="58102" y="3619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F41E7D8-9A34-47D5-A6D3-517CF2748217}"/>
                </a:ext>
              </a:extLst>
            </p:cNvPr>
            <p:cNvSpPr/>
            <p:nvPr/>
          </p:nvSpPr>
          <p:spPr>
            <a:xfrm>
              <a:off x="4712661" y="2475381"/>
              <a:ext cx="130758" cy="130758"/>
            </a:xfrm>
            <a:custGeom>
              <a:avLst/>
              <a:gdLst>
                <a:gd name="connsiteX0" fmla="*/ 71437 w 85725"/>
                <a:gd name="connsiteY0" fmla="*/ 42863 h 85725"/>
                <a:gd name="connsiteX1" fmla="*/ 42862 w 85725"/>
                <a:gd name="connsiteY1" fmla="*/ 71438 h 85725"/>
                <a:gd name="connsiteX2" fmla="*/ 14287 w 85725"/>
                <a:gd name="connsiteY2" fmla="*/ 42863 h 85725"/>
                <a:gd name="connsiteX3" fmla="*/ 42862 w 85725"/>
                <a:gd name="connsiteY3" fmla="*/ 14288 h 85725"/>
                <a:gd name="connsiteX4" fmla="*/ 71437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3"/>
                  </a:moveTo>
                  <a:cubicBezTo>
                    <a:pt x="71437" y="58644"/>
                    <a:pt x="58644" y="71438"/>
                    <a:pt x="42862" y="71438"/>
                  </a:cubicBezTo>
                  <a:cubicBezTo>
                    <a:pt x="27081" y="71438"/>
                    <a:pt x="14287" y="58644"/>
                    <a:pt x="14287" y="42863"/>
                  </a:cubicBezTo>
                  <a:cubicBezTo>
                    <a:pt x="14287" y="27081"/>
                    <a:pt x="27081" y="14288"/>
                    <a:pt x="42862" y="14288"/>
                  </a:cubicBezTo>
                  <a:cubicBezTo>
                    <a:pt x="58644" y="14288"/>
                    <a:pt x="71437" y="27081"/>
                    <a:pt x="71437" y="4286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9077D17-4C75-4389-8BC1-DF3112E0D598}"/>
                </a:ext>
              </a:extLst>
            </p:cNvPr>
            <p:cNvSpPr/>
            <p:nvPr/>
          </p:nvSpPr>
          <p:spPr>
            <a:xfrm>
              <a:off x="4844871" y="2364964"/>
              <a:ext cx="58114" cy="58114"/>
            </a:xfrm>
            <a:custGeom>
              <a:avLst/>
              <a:gdLst>
                <a:gd name="connsiteX0" fmla="*/ 29528 w 38100"/>
                <a:gd name="connsiteY0" fmla="*/ 21908 h 38100"/>
                <a:gd name="connsiteX1" fmla="*/ 21908 w 38100"/>
                <a:gd name="connsiteY1" fmla="*/ 29528 h 38100"/>
                <a:gd name="connsiteX2" fmla="*/ 14288 w 38100"/>
                <a:gd name="connsiteY2" fmla="*/ 21908 h 38100"/>
                <a:gd name="connsiteX3" fmla="*/ 21908 w 38100"/>
                <a:gd name="connsiteY3" fmla="*/ 14288 h 38100"/>
                <a:gd name="connsiteX4" fmla="*/ 29528 w 38100"/>
                <a:gd name="connsiteY4" fmla="*/ 2190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8"/>
                  </a:moveTo>
                  <a:cubicBezTo>
                    <a:pt x="29528" y="26116"/>
                    <a:pt x="26116" y="29528"/>
                    <a:pt x="21908" y="29528"/>
                  </a:cubicBezTo>
                  <a:cubicBezTo>
                    <a:pt x="17699" y="29528"/>
                    <a:pt x="14288" y="26116"/>
                    <a:pt x="14288" y="21908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A6095BF-2CC6-4F99-AE3D-631540684371}"/>
                </a:ext>
              </a:extLst>
            </p:cNvPr>
            <p:cNvSpPr/>
            <p:nvPr/>
          </p:nvSpPr>
          <p:spPr>
            <a:xfrm>
              <a:off x="4538317" y="2228395"/>
              <a:ext cx="58114" cy="58114"/>
            </a:xfrm>
            <a:custGeom>
              <a:avLst/>
              <a:gdLst>
                <a:gd name="connsiteX0" fmla="*/ 29528 w 38100"/>
                <a:gd name="connsiteY0" fmla="*/ 21908 h 38100"/>
                <a:gd name="connsiteX1" fmla="*/ 21908 w 38100"/>
                <a:gd name="connsiteY1" fmla="*/ 29528 h 38100"/>
                <a:gd name="connsiteX2" fmla="*/ 14287 w 38100"/>
                <a:gd name="connsiteY2" fmla="*/ 21908 h 38100"/>
                <a:gd name="connsiteX3" fmla="*/ 21908 w 38100"/>
                <a:gd name="connsiteY3" fmla="*/ 14288 h 38100"/>
                <a:gd name="connsiteX4" fmla="*/ 29528 w 38100"/>
                <a:gd name="connsiteY4" fmla="*/ 2190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8"/>
                  </a:moveTo>
                  <a:cubicBezTo>
                    <a:pt x="29528" y="26116"/>
                    <a:pt x="26116" y="29528"/>
                    <a:pt x="21908" y="29528"/>
                  </a:cubicBezTo>
                  <a:cubicBezTo>
                    <a:pt x="17699" y="29528"/>
                    <a:pt x="14287" y="26116"/>
                    <a:pt x="14287" y="21908"/>
                  </a:cubicBezTo>
                  <a:cubicBezTo>
                    <a:pt x="14287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646DBA4-D220-498A-B009-F940A55F7F66}"/>
                </a:ext>
              </a:extLst>
            </p:cNvPr>
            <p:cNvSpPr/>
            <p:nvPr/>
          </p:nvSpPr>
          <p:spPr>
            <a:xfrm>
              <a:off x="4705396" y="2219678"/>
              <a:ext cx="101700" cy="101700"/>
            </a:xfrm>
            <a:custGeom>
              <a:avLst/>
              <a:gdLst>
                <a:gd name="connsiteX0" fmla="*/ 58102 w 66675"/>
                <a:gd name="connsiteY0" fmla="*/ 36195 h 66675"/>
                <a:gd name="connsiteX1" fmla="*/ 36195 w 66675"/>
                <a:gd name="connsiteY1" fmla="*/ 58103 h 66675"/>
                <a:gd name="connsiteX2" fmla="*/ 14288 w 66675"/>
                <a:gd name="connsiteY2" fmla="*/ 36195 h 66675"/>
                <a:gd name="connsiteX3" fmla="*/ 36195 w 66675"/>
                <a:gd name="connsiteY3" fmla="*/ 14287 h 66675"/>
                <a:gd name="connsiteX4" fmla="*/ 58102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2" y="36195"/>
                  </a:moveTo>
                  <a:cubicBezTo>
                    <a:pt x="58102" y="48294"/>
                    <a:pt x="48294" y="58103"/>
                    <a:pt x="36195" y="58103"/>
                  </a:cubicBezTo>
                  <a:cubicBezTo>
                    <a:pt x="24096" y="58103"/>
                    <a:pt x="14288" y="48294"/>
                    <a:pt x="14288" y="36195"/>
                  </a:cubicBezTo>
                  <a:cubicBezTo>
                    <a:pt x="14288" y="24096"/>
                    <a:pt x="24096" y="14287"/>
                    <a:pt x="36195" y="14287"/>
                  </a:cubicBezTo>
                  <a:cubicBezTo>
                    <a:pt x="48294" y="14287"/>
                    <a:pt x="58102" y="24096"/>
                    <a:pt x="58102" y="3619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5BD4610-2CE5-48C4-8E5F-3509EF7C370D}"/>
                </a:ext>
              </a:extLst>
            </p:cNvPr>
            <p:cNvSpPr/>
            <p:nvPr/>
          </p:nvSpPr>
          <p:spPr>
            <a:xfrm>
              <a:off x="4468580" y="2205149"/>
              <a:ext cx="43586" cy="43586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B0A07F7-A15B-4337-9961-B14283CC2BEA}"/>
                </a:ext>
              </a:extLst>
            </p:cNvPr>
            <p:cNvSpPr/>
            <p:nvPr/>
          </p:nvSpPr>
          <p:spPr>
            <a:xfrm>
              <a:off x="4997422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E9F7259-CED4-4BA2-86DC-C539EE7C8534}"/>
                </a:ext>
              </a:extLst>
            </p:cNvPr>
            <p:cNvSpPr/>
            <p:nvPr/>
          </p:nvSpPr>
          <p:spPr>
            <a:xfrm>
              <a:off x="5033743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4CCB329-CB22-4D56-A493-0979DCC9B51D}"/>
                </a:ext>
              </a:extLst>
            </p:cNvPr>
            <p:cNvSpPr/>
            <p:nvPr/>
          </p:nvSpPr>
          <p:spPr>
            <a:xfrm>
              <a:off x="5106386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D01C553-07B2-4A09-ABB3-3CD694B43A8F}"/>
                </a:ext>
              </a:extLst>
            </p:cNvPr>
            <p:cNvSpPr/>
            <p:nvPr/>
          </p:nvSpPr>
          <p:spPr>
            <a:xfrm>
              <a:off x="5142708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AE0A287-9AB3-4030-ACB0-7C9139279EB0}"/>
                </a:ext>
              </a:extLst>
            </p:cNvPr>
            <p:cNvSpPr/>
            <p:nvPr/>
          </p:nvSpPr>
          <p:spPr>
            <a:xfrm>
              <a:off x="5179029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6E26B53-C351-4023-A92F-3463071B7079}"/>
                </a:ext>
              </a:extLst>
            </p:cNvPr>
            <p:cNvSpPr/>
            <p:nvPr/>
          </p:nvSpPr>
          <p:spPr>
            <a:xfrm>
              <a:off x="5253126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575318E-079D-48DE-8F79-CB12BD5F981C}"/>
                </a:ext>
              </a:extLst>
            </p:cNvPr>
            <p:cNvSpPr/>
            <p:nvPr/>
          </p:nvSpPr>
          <p:spPr>
            <a:xfrm>
              <a:off x="5215351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33DB8B6-D921-458E-8FF5-E359F665EBA5}"/>
                </a:ext>
              </a:extLst>
            </p:cNvPr>
            <p:cNvSpPr/>
            <p:nvPr/>
          </p:nvSpPr>
          <p:spPr>
            <a:xfrm>
              <a:off x="5289447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F142485-27AA-452A-B992-B48C50882D41}"/>
                </a:ext>
              </a:extLst>
            </p:cNvPr>
            <p:cNvSpPr/>
            <p:nvPr/>
          </p:nvSpPr>
          <p:spPr>
            <a:xfrm>
              <a:off x="5362090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D69CBFE-2AAA-4A49-A9E4-80B9F336091F}"/>
                </a:ext>
              </a:extLst>
            </p:cNvPr>
            <p:cNvSpPr/>
            <p:nvPr/>
          </p:nvSpPr>
          <p:spPr>
            <a:xfrm>
              <a:off x="4961100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4F284ED-8B55-4350-A7A2-CBCCA8957F94}"/>
                </a:ext>
              </a:extLst>
            </p:cNvPr>
            <p:cNvSpPr/>
            <p:nvPr/>
          </p:nvSpPr>
          <p:spPr>
            <a:xfrm>
              <a:off x="4997422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C7A4BD8-5760-48E1-8A28-08AC373066B8}"/>
                </a:ext>
              </a:extLst>
            </p:cNvPr>
            <p:cNvSpPr/>
            <p:nvPr/>
          </p:nvSpPr>
          <p:spPr>
            <a:xfrm>
              <a:off x="5070065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37860A5-143B-43BA-88F5-857102D0C3E7}"/>
                </a:ext>
              </a:extLst>
            </p:cNvPr>
            <p:cNvSpPr/>
            <p:nvPr/>
          </p:nvSpPr>
          <p:spPr>
            <a:xfrm>
              <a:off x="5106386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2533592-24E6-4EF3-AE82-D4FF4BDDC1DA}"/>
                </a:ext>
              </a:extLst>
            </p:cNvPr>
            <p:cNvSpPr/>
            <p:nvPr/>
          </p:nvSpPr>
          <p:spPr>
            <a:xfrm>
              <a:off x="5142708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CCB74B6-22E1-4D93-AFFA-8019070E2437}"/>
                </a:ext>
              </a:extLst>
            </p:cNvPr>
            <p:cNvSpPr/>
            <p:nvPr/>
          </p:nvSpPr>
          <p:spPr>
            <a:xfrm>
              <a:off x="5179029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66B6D39-50E0-4730-A59C-276A02BEA6B3}"/>
                </a:ext>
              </a:extLst>
            </p:cNvPr>
            <p:cNvSpPr/>
            <p:nvPr/>
          </p:nvSpPr>
          <p:spPr>
            <a:xfrm>
              <a:off x="5215351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A0C4BDB-5F3F-446D-9946-D4A5DE7AC2A7}"/>
                </a:ext>
              </a:extLst>
            </p:cNvPr>
            <p:cNvSpPr/>
            <p:nvPr/>
          </p:nvSpPr>
          <p:spPr>
            <a:xfrm>
              <a:off x="5289447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2D77A18-91BA-445B-A81C-CAD359DC7CE7}"/>
                </a:ext>
              </a:extLst>
            </p:cNvPr>
            <p:cNvSpPr/>
            <p:nvPr/>
          </p:nvSpPr>
          <p:spPr>
            <a:xfrm>
              <a:off x="5325769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1800703-E639-472F-AB38-00A37ED995B4}"/>
                </a:ext>
              </a:extLst>
            </p:cNvPr>
            <p:cNvSpPr/>
            <p:nvPr/>
          </p:nvSpPr>
          <p:spPr>
            <a:xfrm>
              <a:off x="5362090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CCCA3A5-F482-46B0-907C-A8FBC67D1A2A}"/>
                </a:ext>
              </a:extLst>
            </p:cNvPr>
            <p:cNvSpPr/>
            <p:nvPr/>
          </p:nvSpPr>
          <p:spPr>
            <a:xfrm>
              <a:off x="5398412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510B47-B404-42AF-ACE4-7EC9877B9EFD}"/>
                </a:ext>
              </a:extLst>
            </p:cNvPr>
            <p:cNvSpPr/>
            <p:nvPr/>
          </p:nvSpPr>
          <p:spPr>
            <a:xfrm>
              <a:off x="5434733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5273E3C-2B64-4CB0-B8FC-1AAC167FCED3}"/>
                </a:ext>
              </a:extLst>
            </p:cNvPr>
            <p:cNvSpPr/>
            <p:nvPr/>
          </p:nvSpPr>
          <p:spPr>
            <a:xfrm>
              <a:off x="5494301" y="302892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3D6ECAD-31D3-46E5-8661-8C64185B8607}"/>
                </a:ext>
              </a:extLst>
            </p:cNvPr>
            <p:cNvSpPr/>
            <p:nvPr/>
          </p:nvSpPr>
          <p:spPr>
            <a:xfrm>
              <a:off x="5494301" y="306524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87252F9-8553-4B75-A7A9-8CD53F9FE579}"/>
                </a:ext>
              </a:extLst>
            </p:cNvPr>
            <p:cNvSpPr/>
            <p:nvPr/>
          </p:nvSpPr>
          <p:spPr>
            <a:xfrm>
              <a:off x="5494301" y="312045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BFCC71B-DC1A-49D7-B171-6AAC09FC397C}"/>
                </a:ext>
              </a:extLst>
            </p:cNvPr>
            <p:cNvSpPr/>
            <p:nvPr/>
          </p:nvSpPr>
          <p:spPr>
            <a:xfrm>
              <a:off x="5494301" y="315677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B32608F-94E3-4207-AC40-BEE49B95FD18}"/>
                </a:ext>
              </a:extLst>
            </p:cNvPr>
            <p:cNvSpPr/>
            <p:nvPr/>
          </p:nvSpPr>
          <p:spPr>
            <a:xfrm>
              <a:off x="5494301" y="3229416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F31C638-8D4A-41C3-BBD9-4A43817BF56B}"/>
                </a:ext>
              </a:extLst>
            </p:cNvPr>
            <p:cNvSpPr/>
            <p:nvPr/>
          </p:nvSpPr>
          <p:spPr>
            <a:xfrm>
              <a:off x="5494301" y="3319493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AE1B26D-03F7-44B3-A8C9-F5FA4C418A22}"/>
                </a:ext>
              </a:extLst>
            </p:cNvPr>
            <p:cNvSpPr/>
            <p:nvPr/>
          </p:nvSpPr>
          <p:spPr>
            <a:xfrm>
              <a:off x="5494301" y="3283173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FD8CAB9-B022-4D61-9497-8CC2BC31175C}"/>
                </a:ext>
              </a:extLst>
            </p:cNvPr>
            <p:cNvSpPr/>
            <p:nvPr/>
          </p:nvSpPr>
          <p:spPr>
            <a:xfrm>
              <a:off x="5494301" y="3355816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886673D-2366-4D13-BB62-6353E5177F17}"/>
                </a:ext>
              </a:extLst>
            </p:cNvPr>
            <p:cNvSpPr/>
            <p:nvPr/>
          </p:nvSpPr>
          <p:spPr>
            <a:xfrm>
              <a:off x="5494301" y="3392137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861A7C4-FC1F-43F3-A9FF-F085F7B57335}"/>
                </a:ext>
              </a:extLst>
            </p:cNvPr>
            <p:cNvSpPr/>
            <p:nvPr/>
          </p:nvSpPr>
          <p:spPr>
            <a:xfrm>
              <a:off x="5494301" y="319309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75A7738-8890-4727-B7EE-6CCD542ED24A}"/>
                </a:ext>
              </a:extLst>
            </p:cNvPr>
            <p:cNvSpPr/>
            <p:nvPr/>
          </p:nvSpPr>
          <p:spPr>
            <a:xfrm>
              <a:off x="5494301" y="344734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9C3E7CD-796B-4D0E-B1BE-DF87CF755A29}"/>
                </a:ext>
              </a:extLst>
            </p:cNvPr>
            <p:cNvSpPr/>
            <p:nvPr/>
          </p:nvSpPr>
          <p:spPr>
            <a:xfrm>
              <a:off x="5494301" y="348366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D4B9D7F-ABC9-416C-AC47-95073552B39F}"/>
                </a:ext>
              </a:extLst>
            </p:cNvPr>
            <p:cNvSpPr/>
            <p:nvPr/>
          </p:nvSpPr>
          <p:spPr>
            <a:xfrm>
              <a:off x="4952382" y="3020204"/>
              <a:ext cx="523030" cy="523030"/>
            </a:xfrm>
            <a:custGeom>
              <a:avLst/>
              <a:gdLst>
                <a:gd name="connsiteX0" fmla="*/ 336233 w 342900"/>
                <a:gd name="connsiteY0" fmla="*/ 14288 h 342900"/>
                <a:gd name="connsiteX1" fmla="*/ 336233 w 342900"/>
                <a:gd name="connsiteY1" fmla="*/ 336233 h 342900"/>
                <a:gd name="connsiteX2" fmla="*/ 14288 w 342900"/>
                <a:gd name="connsiteY2" fmla="*/ 336233 h 342900"/>
                <a:gd name="connsiteX3" fmla="*/ 14288 w 342900"/>
                <a:gd name="connsiteY3" fmla="*/ 14288 h 342900"/>
                <a:gd name="connsiteX4" fmla="*/ 336233 w 342900"/>
                <a:gd name="connsiteY4" fmla="*/ 14288 h 342900"/>
                <a:gd name="connsiteX5" fmla="*/ 336233 w 342900"/>
                <a:gd name="connsiteY5" fmla="*/ 336233 h 342900"/>
                <a:gd name="connsiteX6" fmla="*/ 14288 w 342900"/>
                <a:gd name="connsiteY6" fmla="*/ 33623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342900">
                  <a:moveTo>
                    <a:pt x="336233" y="14288"/>
                  </a:moveTo>
                  <a:lnTo>
                    <a:pt x="336233" y="336233"/>
                  </a:lnTo>
                  <a:lnTo>
                    <a:pt x="14288" y="336233"/>
                  </a:lnTo>
                  <a:lnTo>
                    <a:pt x="14288" y="14288"/>
                  </a:lnTo>
                  <a:lnTo>
                    <a:pt x="336233" y="14288"/>
                  </a:lnTo>
                  <a:lnTo>
                    <a:pt x="336233" y="336233"/>
                  </a:lnTo>
                  <a:lnTo>
                    <a:pt x="14288" y="336233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B3B62F9-8110-4ACA-AB80-5A24601509C0}"/>
                </a:ext>
              </a:extLst>
            </p:cNvPr>
            <p:cNvSpPr/>
            <p:nvPr/>
          </p:nvSpPr>
          <p:spPr>
            <a:xfrm>
              <a:off x="4901533" y="3047809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D4DA340-D920-4712-AFE1-176845C29693}"/>
                </a:ext>
              </a:extLst>
            </p:cNvPr>
            <p:cNvSpPr/>
            <p:nvPr/>
          </p:nvSpPr>
          <p:spPr>
            <a:xfrm>
              <a:off x="4901533" y="3011487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52CDE38-68D6-4090-9479-D8DCBEFCADAB}"/>
                </a:ext>
              </a:extLst>
            </p:cNvPr>
            <p:cNvSpPr/>
            <p:nvPr/>
          </p:nvSpPr>
          <p:spPr>
            <a:xfrm>
              <a:off x="4901533" y="312045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00F389F-228E-4435-B056-8217E951160F}"/>
                </a:ext>
              </a:extLst>
            </p:cNvPr>
            <p:cNvSpPr/>
            <p:nvPr/>
          </p:nvSpPr>
          <p:spPr>
            <a:xfrm>
              <a:off x="4901533" y="315677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4C25CCF-3CE4-46F6-B4A6-4D3AA06909B1}"/>
                </a:ext>
              </a:extLst>
            </p:cNvPr>
            <p:cNvSpPr/>
            <p:nvPr/>
          </p:nvSpPr>
          <p:spPr>
            <a:xfrm>
              <a:off x="4901533" y="3229416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9C8FEA0-E2C4-4BA3-A0E2-100257B67E5F}"/>
                </a:ext>
              </a:extLst>
            </p:cNvPr>
            <p:cNvSpPr/>
            <p:nvPr/>
          </p:nvSpPr>
          <p:spPr>
            <a:xfrm>
              <a:off x="4901533" y="326573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49C30C6-60D4-4F95-B86E-87EEF11A4BCA}"/>
                </a:ext>
              </a:extLst>
            </p:cNvPr>
            <p:cNvSpPr/>
            <p:nvPr/>
          </p:nvSpPr>
          <p:spPr>
            <a:xfrm>
              <a:off x="4901533" y="3302059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5A75885-8373-44DB-A55C-6F8B7DDAA7C7}"/>
                </a:ext>
              </a:extLst>
            </p:cNvPr>
            <p:cNvSpPr/>
            <p:nvPr/>
          </p:nvSpPr>
          <p:spPr>
            <a:xfrm>
              <a:off x="4901533" y="333838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31A6A80-0AFC-4447-A20D-987F836A623F}"/>
                </a:ext>
              </a:extLst>
            </p:cNvPr>
            <p:cNvSpPr/>
            <p:nvPr/>
          </p:nvSpPr>
          <p:spPr>
            <a:xfrm>
              <a:off x="4901533" y="337470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115A6A7-4079-4E61-BEB1-4813B2703F79}"/>
                </a:ext>
              </a:extLst>
            </p:cNvPr>
            <p:cNvSpPr/>
            <p:nvPr/>
          </p:nvSpPr>
          <p:spPr>
            <a:xfrm>
              <a:off x="4901533" y="3411024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2FBD4D5-6E37-4EF0-AE03-5CA52E7F3908}"/>
                </a:ext>
              </a:extLst>
            </p:cNvPr>
            <p:cNvSpPr/>
            <p:nvPr/>
          </p:nvSpPr>
          <p:spPr>
            <a:xfrm>
              <a:off x="4901533" y="344734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9DC5BE8-04B6-4CB3-AFBE-866B650906C3}"/>
                </a:ext>
              </a:extLst>
            </p:cNvPr>
            <p:cNvSpPr/>
            <p:nvPr/>
          </p:nvSpPr>
          <p:spPr>
            <a:xfrm>
              <a:off x="4901533" y="348366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6855FB-D97C-4763-905A-C972A8D6E620}"/>
                </a:ext>
              </a:extLst>
            </p:cNvPr>
            <p:cNvSpPr/>
            <p:nvPr/>
          </p:nvSpPr>
          <p:spPr>
            <a:xfrm>
              <a:off x="5398412" y="3474950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5225965-A969-482A-BC61-3045D42AA066}"/>
                </a:ext>
              </a:extLst>
            </p:cNvPr>
            <p:cNvSpPr/>
            <p:nvPr/>
          </p:nvSpPr>
          <p:spPr>
            <a:xfrm>
              <a:off x="5046818" y="3227964"/>
              <a:ext cx="87172" cy="145286"/>
            </a:xfrm>
            <a:custGeom>
              <a:avLst/>
              <a:gdLst>
                <a:gd name="connsiteX0" fmla="*/ 48578 w 57150"/>
                <a:gd name="connsiteY0" fmla="*/ 82867 h 95250"/>
                <a:gd name="connsiteX1" fmla="*/ 14288 w 57150"/>
                <a:gd name="connsiteY1" fmla="*/ 48577 h 95250"/>
                <a:gd name="connsiteX2" fmla="*/ 48578 w 57150"/>
                <a:gd name="connsiteY2" fmla="*/ 142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48578" y="82867"/>
                  </a:moveTo>
                  <a:lnTo>
                    <a:pt x="14288" y="48577"/>
                  </a:lnTo>
                  <a:lnTo>
                    <a:pt x="48578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5821B19-3D61-499C-8B54-0827533199C2}"/>
                </a:ext>
              </a:extLst>
            </p:cNvPr>
            <p:cNvSpPr/>
            <p:nvPr/>
          </p:nvSpPr>
          <p:spPr>
            <a:xfrm>
              <a:off x="5276370" y="3227964"/>
              <a:ext cx="87172" cy="145286"/>
            </a:xfrm>
            <a:custGeom>
              <a:avLst/>
              <a:gdLst>
                <a:gd name="connsiteX0" fmla="*/ 14288 w 57150"/>
                <a:gd name="connsiteY0" fmla="*/ 14288 h 95250"/>
                <a:gd name="connsiteX1" fmla="*/ 48578 w 57150"/>
                <a:gd name="connsiteY1" fmla="*/ 48577 h 95250"/>
                <a:gd name="connsiteX2" fmla="*/ 14288 w 57150"/>
                <a:gd name="connsiteY2" fmla="*/ 8286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14288" y="14288"/>
                  </a:moveTo>
                  <a:lnTo>
                    <a:pt x="48578" y="48577"/>
                  </a:lnTo>
                  <a:lnTo>
                    <a:pt x="14288" y="82867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E19F901-42FE-4C8F-8F05-ADE2ECD0C9F9}"/>
                </a:ext>
              </a:extLst>
            </p:cNvPr>
            <p:cNvSpPr/>
            <p:nvPr/>
          </p:nvSpPr>
          <p:spPr>
            <a:xfrm>
              <a:off x="5149972" y="3187284"/>
              <a:ext cx="116229" cy="217929"/>
            </a:xfrm>
            <a:custGeom>
              <a:avLst/>
              <a:gdLst>
                <a:gd name="connsiteX0" fmla="*/ 63817 w 76200"/>
                <a:gd name="connsiteY0" fmla="*/ 14287 h 142875"/>
                <a:gd name="connsiteX1" fmla="*/ 14288 w 76200"/>
                <a:gd name="connsiteY1" fmla="*/ 13620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42875">
                  <a:moveTo>
                    <a:pt x="63817" y="14287"/>
                  </a:moveTo>
                  <a:lnTo>
                    <a:pt x="14288" y="13620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C234A56-CFCB-4473-9CFD-A817D8865E7A}"/>
              </a:ext>
            </a:extLst>
          </p:cNvPr>
          <p:cNvSpPr/>
          <p:nvPr/>
        </p:nvSpPr>
        <p:spPr bwMode="auto">
          <a:xfrm>
            <a:off x="4741036" y="904875"/>
            <a:ext cx="4066613" cy="3333751"/>
          </a:xfrm>
          <a:prstGeom prst="rect">
            <a:avLst/>
          </a:prstGeom>
          <a:solidFill>
            <a:srgbClr val="282828"/>
          </a:solidFill>
          <a:ln w="19050">
            <a:solidFill>
              <a:schemeClr val="accent1"/>
            </a:solidFill>
            <a:headEnd type="none" w="med" len="med"/>
            <a:tailEnd type="none" w="med" len="me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36311FD4-6594-4C71-ACCC-5F90707BAD4C}"/>
              </a:ext>
            </a:extLst>
          </p:cNvPr>
          <p:cNvGrpSpPr/>
          <p:nvPr/>
        </p:nvGrpSpPr>
        <p:grpSpPr>
          <a:xfrm>
            <a:off x="5216048" y="1449033"/>
            <a:ext cx="3116589" cy="2245434"/>
            <a:chOff x="4468580" y="2205149"/>
            <a:chExt cx="1943930" cy="1400559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3A92A43-8953-4CD8-9B7F-3C7CAFEEBF85}"/>
                </a:ext>
              </a:extLst>
            </p:cNvPr>
            <p:cNvSpPr/>
            <p:nvPr/>
          </p:nvSpPr>
          <p:spPr>
            <a:xfrm>
              <a:off x="5540793" y="3341286"/>
              <a:ext cx="871717" cy="116229"/>
            </a:xfrm>
            <a:custGeom>
              <a:avLst/>
              <a:gdLst>
                <a:gd name="connsiteX0" fmla="*/ 14288 w 571500"/>
                <a:gd name="connsiteY0" fmla="*/ 63818 h 76200"/>
                <a:gd name="connsiteX1" fmla="*/ 527685 w 571500"/>
                <a:gd name="connsiteY1" fmla="*/ 63818 h 76200"/>
                <a:gd name="connsiteX2" fmla="*/ 559118 w 571500"/>
                <a:gd name="connsiteY2" fmla="*/ 52388 h 76200"/>
                <a:gd name="connsiteX3" fmla="*/ 563880 w 571500"/>
                <a:gd name="connsiteY3" fmla="*/ 48578 h 76200"/>
                <a:gd name="connsiteX4" fmla="*/ 563880 w 571500"/>
                <a:gd name="connsiteY4" fmla="*/ 14288 h 76200"/>
                <a:gd name="connsiteX5" fmla="*/ 14288 w 571500"/>
                <a:gd name="connsiteY5" fmla="*/ 142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76200">
                  <a:moveTo>
                    <a:pt x="14288" y="63818"/>
                  </a:moveTo>
                  <a:lnTo>
                    <a:pt x="527685" y="63818"/>
                  </a:lnTo>
                  <a:cubicBezTo>
                    <a:pt x="539115" y="63818"/>
                    <a:pt x="550545" y="60008"/>
                    <a:pt x="559118" y="52388"/>
                  </a:cubicBezTo>
                  <a:lnTo>
                    <a:pt x="563880" y="48578"/>
                  </a:lnTo>
                  <a:lnTo>
                    <a:pt x="563880" y="14288"/>
                  </a:lnTo>
                  <a:lnTo>
                    <a:pt x="14288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0098CF9-186D-4A11-86A1-20390BB1D351}"/>
                </a:ext>
              </a:extLst>
            </p:cNvPr>
            <p:cNvSpPr/>
            <p:nvPr/>
          </p:nvSpPr>
          <p:spPr>
            <a:xfrm>
              <a:off x="5481224" y="2757237"/>
              <a:ext cx="799074" cy="566616"/>
            </a:xfrm>
            <a:custGeom>
              <a:avLst/>
              <a:gdLst>
                <a:gd name="connsiteX0" fmla="*/ 14288 w 523875"/>
                <a:gd name="connsiteY0" fmla="*/ 149543 h 371475"/>
                <a:gd name="connsiteX1" fmla="*/ 14288 w 523875"/>
                <a:gd name="connsiteY1" fmla="*/ 28575 h 371475"/>
                <a:gd name="connsiteX2" fmla="*/ 28575 w 523875"/>
                <a:gd name="connsiteY2" fmla="*/ 14288 h 371475"/>
                <a:gd name="connsiteX3" fmla="*/ 497205 w 523875"/>
                <a:gd name="connsiteY3" fmla="*/ 14288 h 371475"/>
                <a:gd name="connsiteX4" fmla="*/ 511493 w 523875"/>
                <a:gd name="connsiteY4" fmla="*/ 28575 h 371475"/>
                <a:gd name="connsiteX5" fmla="*/ 514350 w 523875"/>
                <a:gd name="connsiteY5" fmla="*/ 342900 h 371475"/>
                <a:gd name="connsiteX6" fmla="*/ 500063 w 523875"/>
                <a:gd name="connsiteY6" fmla="*/ 357188 h 371475"/>
                <a:gd name="connsiteX7" fmla="*/ 54293 w 523875"/>
                <a:gd name="connsiteY7" fmla="*/ 35718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75" h="371475">
                  <a:moveTo>
                    <a:pt x="14288" y="149543"/>
                  </a:moveTo>
                  <a:lnTo>
                    <a:pt x="14288" y="28575"/>
                  </a:lnTo>
                  <a:cubicBezTo>
                    <a:pt x="14288" y="20955"/>
                    <a:pt x="20003" y="14288"/>
                    <a:pt x="28575" y="14288"/>
                  </a:cubicBezTo>
                  <a:lnTo>
                    <a:pt x="497205" y="14288"/>
                  </a:lnTo>
                  <a:cubicBezTo>
                    <a:pt x="504825" y="14288"/>
                    <a:pt x="511493" y="20002"/>
                    <a:pt x="511493" y="28575"/>
                  </a:cubicBezTo>
                  <a:lnTo>
                    <a:pt x="514350" y="342900"/>
                  </a:lnTo>
                  <a:cubicBezTo>
                    <a:pt x="514350" y="350520"/>
                    <a:pt x="508635" y="357188"/>
                    <a:pt x="500063" y="357188"/>
                  </a:cubicBezTo>
                  <a:lnTo>
                    <a:pt x="54293" y="3571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0926B46-641D-4F0A-A090-13521A7F0ECF}"/>
                </a:ext>
              </a:extLst>
            </p:cNvPr>
            <p:cNvSpPr/>
            <p:nvPr/>
          </p:nvSpPr>
          <p:spPr>
            <a:xfrm>
              <a:off x="5427469" y="2707838"/>
              <a:ext cx="900775" cy="668317"/>
            </a:xfrm>
            <a:custGeom>
              <a:avLst/>
              <a:gdLst>
                <a:gd name="connsiteX0" fmla="*/ 14288 w 590550"/>
                <a:gd name="connsiteY0" fmla="*/ 181928 h 438150"/>
                <a:gd name="connsiteX1" fmla="*/ 14288 w 590550"/>
                <a:gd name="connsiteY1" fmla="*/ 28575 h 438150"/>
                <a:gd name="connsiteX2" fmla="*/ 28575 w 590550"/>
                <a:gd name="connsiteY2" fmla="*/ 14288 h 438150"/>
                <a:gd name="connsiteX3" fmla="*/ 566738 w 590550"/>
                <a:gd name="connsiteY3" fmla="*/ 14288 h 438150"/>
                <a:gd name="connsiteX4" fmla="*/ 581025 w 590550"/>
                <a:gd name="connsiteY4" fmla="*/ 28575 h 438150"/>
                <a:gd name="connsiteX5" fmla="*/ 581025 w 590550"/>
                <a:gd name="connsiteY5" fmla="*/ 415290 h 438150"/>
                <a:gd name="connsiteX6" fmla="*/ 566738 w 590550"/>
                <a:gd name="connsiteY6" fmla="*/ 429578 h 438150"/>
                <a:gd name="connsiteX7" fmla="*/ 88583 w 590550"/>
                <a:gd name="connsiteY7" fmla="*/ 429578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550" h="438150">
                  <a:moveTo>
                    <a:pt x="14288" y="181928"/>
                  </a:moveTo>
                  <a:lnTo>
                    <a:pt x="14288" y="28575"/>
                  </a:lnTo>
                  <a:cubicBezTo>
                    <a:pt x="14288" y="20955"/>
                    <a:pt x="20002" y="14288"/>
                    <a:pt x="28575" y="14288"/>
                  </a:cubicBezTo>
                  <a:lnTo>
                    <a:pt x="566738" y="14288"/>
                  </a:lnTo>
                  <a:cubicBezTo>
                    <a:pt x="574358" y="14288"/>
                    <a:pt x="581025" y="20003"/>
                    <a:pt x="581025" y="28575"/>
                  </a:cubicBezTo>
                  <a:lnTo>
                    <a:pt x="581025" y="415290"/>
                  </a:lnTo>
                  <a:cubicBezTo>
                    <a:pt x="581025" y="422910"/>
                    <a:pt x="575310" y="429578"/>
                    <a:pt x="566738" y="429578"/>
                  </a:cubicBezTo>
                  <a:lnTo>
                    <a:pt x="88583" y="42957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BB4CA12-BE72-483E-8E8C-5E3762637636}"/>
                </a:ext>
              </a:extLst>
            </p:cNvPr>
            <p:cNvSpPr/>
            <p:nvPr/>
          </p:nvSpPr>
          <p:spPr>
            <a:xfrm>
              <a:off x="4483109" y="2284096"/>
              <a:ext cx="1133233" cy="813603"/>
            </a:xfrm>
            <a:custGeom>
              <a:avLst/>
              <a:gdLst>
                <a:gd name="connsiteX0" fmla="*/ 731520 w 742950"/>
                <a:gd name="connsiteY0" fmla="*/ 253041 h 533400"/>
                <a:gd name="connsiteX1" fmla="*/ 679133 w 742950"/>
                <a:gd name="connsiteY1" fmla="*/ 235896 h 533400"/>
                <a:gd name="connsiteX2" fmla="*/ 679133 w 742950"/>
                <a:gd name="connsiteY2" fmla="*/ 233991 h 533400"/>
                <a:gd name="connsiteX3" fmla="*/ 522923 w 742950"/>
                <a:gd name="connsiteY3" fmla="*/ 165411 h 533400"/>
                <a:gd name="connsiteX4" fmla="*/ 522923 w 742950"/>
                <a:gd name="connsiteY4" fmla="*/ 165411 h 533400"/>
                <a:gd name="connsiteX5" fmla="*/ 467678 w 742950"/>
                <a:gd name="connsiteY5" fmla="*/ 75876 h 533400"/>
                <a:gd name="connsiteX6" fmla="*/ 240983 w 742950"/>
                <a:gd name="connsiteY6" fmla="*/ 31109 h 533400"/>
                <a:gd name="connsiteX7" fmla="*/ 121920 w 742950"/>
                <a:gd name="connsiteY7" fmla="*/ 213989 h 533400"/>
                <a:gd name="connsiteX8" fmla="*/ 123825 w 742950"/>
                <a:gd name="connsiteY8" fmla="*/ 238754 h 533400"/>
                <a:gd name="connsiteX9" fmla="*/ 123825 w 742950"/>
                <a:gd name="connsiteY9" fmla="*/ 238754 h 533400"/>
                <a:gd name="connsiteX10" fmla="*/ 14288 w 742950"/>
                <a:gd name="connsiteY10" fmla="*/ 376866 h 533400"/>
                <a:gd name="connsiteX11" fmla="*/ 86678 w 742950"/>
                <a:gd name="connsiteY11" fmla="*/ 508311 h 533400"/>
                <a:gd name="connsiteX12" fmla="*/ 129540 w 742950"/>
                <a:gd name="connsiteY12" fmla="*/ 520694 h 533400"/>
                <a:gd name="connsiteX13" fmla="*/ 253365 w 742950"/>
                <a:gd name="connsiteY13" fmla="*/ 52164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2950" h="533400">
                  <a:moveTo>
                    <a:pt x="731520" y="253041"/>
                  </a:moveTo>
                  <a:cubicBezTo>
                    <a:pt x="713423" y="244469"/>
                    <a:pt x="694373" y="238754"/>
                    <a:pt x="679133" y="235896"/>
                  </a:cubicBezTo>
                  <a:lnTo>
                    <a:pt x="679133" y="233991"/>
                  </a:lnTo>
                  <a:cubicBezTo>
                    <a:pt x="671513" y="123501"/>
                    <a:pt x="568643" y="103499"/>
                    <a:pt x="522923" y="165411"/>
                  </a:cubicBezTo>
                  <a:lnTo>
                    <a:pt x="522923" y="165411"/>
                  </a:lnTo>
                  <a:cubicBezTo>
                    <a:pt x="510540" y="131121"/>
                    <a:pt x="492443" y="100641"/>
                    <a:pt x="467678" y="75876"/>
                  </a:cubicBezTo>
                  <a:cubicBezTo>
                    <a:pt x="414338" y="22536"/>
                    <a:pt x="331470" y="-6039"/>
                    <a:pt x="240983" y="31109"/>
                  </a:cubicBezTo>
                  <a:cubicBezTo>
                    <a:pt x="170498" y="60636"/>
                    <a:pt x="121920" y="142551"/>
                    <a:pt x="121920" y="213989"/>
                  </a:cubicBezTo>
                  <a:cubicBezTo>
                    <a:pt x="121920" y="222561"/>
                    <a:pt x="122873" y="230181"/>
                    <a:pt x="123825" y="238754"/>
                  </a:cubicBezTo>
                  <a:lnTo>
                    <a:pt x="123825" y="238754"/>
                  </a:lnTo>
                  <a:cubicBezTo>
                    <a:pt x="72390" y="251136"/>
                    <a:pt x="14288" y="290189"/>
                    <a:pt x="14288" y="376866"/>
                  </a:cubicBezTo>
                  <a:cubicBezTo>
                    <a:pt x="14288" y="451161"/>
                    <a:pt x="58103" y="491166"/>
                    <a:pt x="86678" y="508311"/>
                  </a:cubicBezTo>
                  <a:cubicBezTo>
                    <a:pt x="99060" y="515931"/>
                    <a:pt x="114300" y="520694"/>
                    <a:pt x="129540" y="520694"/>
                  </a:cubicBezTo>
                  <a:lnTo>
                    <a:pt x="253365" y="521646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0158FFE-A450-4908-975B-43EA8C7CE68A}"/>
                </a:ext>
              </a:extLst>
            </p:cNvPr>
            <p:cNvSpPr/>
            <p:nvPr/>
          </p:nvSpPr>
          <p:spPr>
            <a:xfrm>
              <a:off x="5755816" y="3008581"/>
              <a:ext cx="87172" cy="87172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7 w 57150"/>
                <a:gd name="connsiteY2" fmla="*/ 32385 h 57150"/>
                <a:gd name="connsiteX3" fmla="*/ 32385 w 57150"/>
                <a:gd name="connsiteY3" fmla="*/ 14287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7" y="42380"/>
                    <a:pt x="14287" y="32385"/>
                  </a:cubicBezTo>
                  <a:cubicBezTo>
                    <a:pt x="14287" y="22390"/>
                    <a:pt x="22390" y="14287"/>
                    <a:pt x="32385" y="14287"/>
                  </a:cubicBezTo>
                  <a:cubicBezTo>
                    <a:pt x="42380" y="14287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4B83042-31B4-4416-BAAB-BA37855291A9}"/>
                </a:ext>
              </a:extLst>
            </p:cNvPr>
            <p:cNvSpPr/>
            <p:nvPr/>
          </p:nvSpPr>
          <p:spPr>
            <a:xfrm>
              <a:off x="5906914" y="3008581"/>
              <a:ext cx="87172" cy="87172"/>
            </a:xfrm>
            <a:custGeom>
              <a:avLst/>
              <a:gdLst>
                <a:gd name="connsiteX0" fmla="*/ 50483 w 57150"/>
                <a:gd name="connsiteY0" fmla="*/ 32385 h 57150"/>
                <a:gd name="connsiteX1" fmla="*/ 32385 w 57150"/>
                <a:gd name="connsiteY1" fmla="*/ 50483 h 57150"/>
                <a:gd name="connsiteX2" fmla="*/ 14288 w 57150"/>
                <a:gd name="connsiteY2" fmla="*/ 32385 h 57150"/>
                <a:gd name="connsiteX3" fmla="*/ 32385 w 57150"/>
                <a:gd name="connsiteY3" fmla="*/ 14287 h 57150"/>
                <a:gd name="connsiteX4" fmla="*/ 50483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483" y="32385"/>
                  </a:moveTo>
                  <a:cubicBezTo>
                    <a:pt x="50483" y="42380"/>
                    <a:pt x="42380" y="50483"/>
                    <a:pt x="32385" y="50483"/>
                  </a:cubicBezTo>
                  <a:cubicBezTo>
                    <a:pt x="22390" y="50483"/>
                    <a:pt x="14288" y="42380"/>
                    <a:pt x="14288" y="32385"/>
                  </a:cubicBezTo>
                  <a:cubicBezTo>
                    <a:pt x="14288" y="22390"/>
                    <a:pt x="22390" y="14287"/>
                    <a:pt x="32385" y="14287"/>
                  </a:cubicBezTo>
                  <a:cubicBezTo>
                    <a:pt x="42380" y="14287"/>
                    <a:pt x="50483" y="22390"/>
                    <a:pt x="50483" y="3238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89AA8B2-EF76-4B9A-854B-EAE3BD1C6B56}"/>
                </a:ext>
              </a:extLst>
            </p:cNvPr>
            <p:cNvSpPr/>
            <p:nvPr/>
          </p:nvSpPr>
          <p:spPr>
            <a:xfrm>
              <a:off x="5674456" y="2863295"/>
              <a:ext cx="406801" cy="392273"/>
            </a:xfrm>
            <a:custGeom>
              <a:avLst/>
              <a:gdLst>
                <a:gd name="connsiteX0" fmla="*/ 14288 w 266700"/>
                <a:gd name="connsiteY0" fmla="*/ 237172 h 257175"/>
                <a:gd name="connsiteX1" fmla="*/ 14288 w 266700"/>
                <a:gd name="connsiteY1" fmla="*/ 127635 h 257175"/>
                <a:gd name="connsiteX2" fmla="*/ 134302 w 266700"/>
                <a:gd name="connsiteY2" fmla="*/ 14288 h 257175"/>
                <a:gd name="connsiteX3" fmla="*/ 226695 w 266700"/>
                <a:gd name="connsiteY3" fmla="*/ 54293 h 257175"/>
                <a:gd name="connsiteX4" fmla="*/ 253365 w 266700"/>
                <a:gd name="connsiteY4" fmla="*/ 127635 h 257175"/>
                <a:gd name="connsiteX5" fmla="*/ 253365 w 266700"/>
                <a:gd name="connsiteY5" fmla="*/ 24479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257175">
                  <a:moveTo>
                    <a:pt x="14288" y="237172"/>
                  </a:moveTo>
                  <a:lnTo>
                    <a:pt x="14288" y="127635"/>
                  </a:lnTo>
                  <a:cubicBezTo>
                    <a:pt x="14288" y="61913"/>
                    <a:pt x="67627" y="14288"/>
                    <a:pt x="134302" y="14288"/>
                  </a:cubicBezTo>
                  <a:cubicBezTo>
                    <a:pt x="171450" y="14288"/>
                    <a:pt x="204788" y="29528"/>
                    <a:pt x="226695" y="54293"/>
                  </a:cubicBezTo>
                  <a:cubicBezTo>
                    <a:pt x="243840" y="73343"/>
                    <a:pt x="253365" y="99060"/>
                    <a:pt x="253365" y="127635"/>
                  </a:cubicBezTo>
                  <a:lnTo>
                    <a:pt x="253365" y="244793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00D5699-3BDC-4260-987B-C6568339DF58}"/>
                </a:ext>
              </a:extLst>
            </p:cNvPr>
            <p:cNvSpPr/>
            <p:nvPr/>
          </p:nvSpPr>
          <p:spPr>
            <a:xfrm>
              <a:off x="5635228" y="3036186"/>
              <a:ext cx="479445" cy="203401"/>
            </a:xfrm>
            <a:custGeom>
              <a:avLst/>
              <a:gdLst>
                <a:gd name="connsiteX0" fmla="*/ 40005 w 314325"/>
                <a:gd name="connsiteY0" fmla="*/ 14288 h 133350"/>
                <a:gd name="connsiteX1" fmla="*/ 14288 w 314325"/>
                <a:gd name="connsiteY1" fmla="*/ 14288 h 133350"/>
                <a:gd name="connsiteX2" fmla="*/ 14288 w 314325"/>
                <a:gd name="connsiteY2" fmla="*/ 127635 h 133350"/>
                <a:gd name="connsiteX3" fmla="*/ 40005 w 314325"/>
                <a:gd name="connsiteY3" fmla="*/ 127635 h 133350"/>
                <a:gd name="connsiteX4" fmla="*/ 279082 w 314325"/>
                <a:gd name="connsiteY4" fmla="*/ 127635 h 133350"/>
                <a:gd name="connsiteX5" fmla="*/ 303847 w 314325"/>
                <a:gd name="connsiteY5" fmla="*/ 127635 h 133350"/>
                <a:gd name="connsiteX6" fmla="*/ 303847 w 314325"/>
                <a:gd name="connsiteY6" fmla="*/ 14288 h 133350"/>
                <a:gd name="connsiteX7" fmla="*/ 279082 w 314325"/>
                <a:gd name="connsiteY7" fmla="*/ 142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133350">
                  <a:moveTo>
                    <a:pt x="40005" y="14288"/>
                  </a:moveTo>
                  <a:lnTo>
                    <a:pt x="14288" y="14288"/>
                  </a:lnTo>
                  <a:lnTo>
                    <a:pt x="14288" y="127635"/>
                  </a:lnTo>
                  <a:lnTo>
                    <a:pt x="40005" y="127635"/>
                  </a:lnTo>
                  <a:lnTo>
                    <a:pt x="279082" y="127635"/>
                  </a:lnTo>
                  <a:lnTo>
                    <a:pt x="303847" y="127635"/>
                  </a:lnTo>
                  <a:lnTo>
                    <a:pt x="303847" y="14288"/>
                  </a:lnTo>
                  <a:lnTo>
                    <a:pt x="279082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6C77E5A-BFA7-438E-AF8E-00E0C27A1CF0}"/>
                </a:ext>
              </a:extLst>
            </p:cNvPr>
            <p:cNvSpPr/>
            <p:nvPr/>
          </p:nvSpPr>
          <p:spPr>
            <a:xfrm>
              <a:off x="6076898" y="3065243"/>
              <a:ext cx="72643" cy="145286"/>
            </a:xfrm>
            <a:custGeom>
              <a:avLst/>
              <a:gdLst>
                <a:gd name="connsiteX0" fmla="*/ 40005 w 47625"/>
                <a:gd name="connsiteY0" fmla="*/ 77153 h 95250"/>
                <a:gd name="connsiteX1" fmla="*/ 14288 w 47625"/>
                <a:gd name="connsiteY1" fmla="*/ 89535 h 95250"/>
                <a:gd name="connsiteX2" fmla="*/ 14288 w 47625"/>
                <a:gd name="connsiteY2" fmla="*/ 14288 h 95250"/>
                <a:gd name="connsiteX3" fmla="*/ 40005 w 47625"/>
                <a:gd name="connsiteY3" fmla="*/ 266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0">
                  <a:moveTo>
                    <a:pt x="40005" y="77153"/>
                  </a:moveTo>
                  <a:lnTo>
                    <a:pt x="14288" y="89535"/>
                  </a:lnTo>
                  <a:lnTo>
                    <a:pt x="14288" y="14288"/>
                  </a:lnTo>
                  <a:lnTo>
                    <a:pt x="40005" y="2667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19EC00F-9EFB-4335-B93B-CC3777C4040F}"/>
                </a:ext>
              </a:extLst>
            </p:cNvPr>
            <p:cNvSpPr/>
            <p:nvPr/>
          </p:nvSpPr>
          <p:spPr>
            <a:xfrm>
              <a:off x="5597453" y="3065243"/>
              <a:ext cx="72643" cy="145286"/>
            </a:xfrm>
            <a:custGeom>
              <a:avLst/>
              <a:gdLst>
                <a:gd name="connsiteX0" fmla="*/ 39053 w 47625"/>
                <a:gd name="connsiteY0" fmla="*/ 89535 h 95250"/>
                <a:gd name="connsiteX1" fmla="*/ 14288 w 47625"/>
                <a:gd name="connsiteY1" fmla="*/ 77153 h 95250"/>
                <a:gd name="connsiteX2" fmla="*/ 14288 w 47625"/>
                <a:gd name="connsiteY2" fmla="*/ 26670 h 95250"/>
                <a:gd name="connsiteX3" fmla="*/ 39053 w 47625"/>
                <a:gd name="connsiteY3" fmla="*/ 142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0">
                  <a:moveTo>
                    <a:pt x="39053" y="89535"/>
                  </a:moveTo>
                  <a:lnTo>
                    <a:pt x="14288" y="77153"/>
                  </a:lnTo>
                  <a:lnTo>
                    <a:pt x="14288" y="26670"/>
                  </a:lnTo>
                  <a:lnTo>
                    <a:pt x="39053" y="14288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7E878A9-91AA-4083-B866-9A983D604D98}"/>
                </a:ext>
              </a:extLst>
            </p:cNvPr>
            <p:cNvSpPr/>
            <p:nvPr/>
          </p:nvSpPr>
          <p:spPr>
            <a:xfrm>
              <a:off x="5828458" y="2806634"/>
              <a:ext cx="101700" cy="72643"/>
            </a:xfrm>
            <a:custGeom>
              <a:avLst/>
              <a:gdLst>
                <a:gd name="connsiteX0" fmla="*/ 14288 w 66675"/>
                <a:gd name="connsiteY0" fmla="*/ 33338 h 47625"/>
                <a:gd name="connsiteX1" fmla="*/ 33338 w 66675"/>
                <a:gd name="connsiteY1" fmla="*/ 14288 h 47625"/>
                <a:gd name="connsiteX2" fmla="*/ 52388 w 66675"/>
                <a:gd name="connsiteY2" fmla="*/ 3333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14288" y="33338"/>
                  </a:moveTo>
                  <a:cubicBezTo>
                    <a:pt x="14288" y="22860"/>
                    <a:pt x="22860" y="14288"/>
                    <a:pt x="33338" y="14288"/>
                  </a:cubicBezTo>
                  <a:cubicBezTo>
                    <a:pt x="43815" y="14288"/>
                    <a:pt x="52388" y="22860"/>
                    <a:pt x="52388" y="3333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D081085-8F2E-42F5-B13E-F7E149355CE5}"/>
                </a:ext>
              </a:extLst>
            </p:cNvPr>
            <p:cNvSpPr/>
            <p:nvPr/>
          </p:nvSpPr>
          <p:spPr>
            <a:xfrm>
              <a:off x="5828459" y="283569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3238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32385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7881BF7-B168-43D3-B6D2-865134EB600B}"/>
                </a:ext>
              </a:extLst>
            </p:cNvPr>
            <p:cNvSpPr/>
            <p:nvPr/>
          </p:nvSpPr>
          <p:spPr>
            <a:xfrm>
              <a:off x="5885120" y="2835691"/>
              <a:ext cx="43586" cy="58114"/>
            </a:xfrm>
            <a:custGeom>
              <a:avLst/>
              <a:gdLst>
                <a:gd name="connsiteX0" fmla="*/ 14288 w 28575"/>
                <a:gd name="connsiteY0" fmla="*/ 14288 h 38100"/>
                <a:gd name="connsiteX1" fmla="*/ 14288 w 28575"/>
                <a:gd name="connsiteY1" fmla="*/ 3238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8" y="14288"/>
                  </a:moveTo>
                  <a:lnTo>
                    <a:pt x="14288" y="32385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F645467-7EF7-486E-A6D7-119B0CBB5CA5}"/>
                </a:ext>
              </a:extLst>
            </p:cNvPr>
            <p:cNvSpPr/>
            <p:nvPr/>
          </p:nvSpPr>
          <p:spPr>
            <a:xfrm>
              <a:off x="5238597" y="2786294"/>
              <a:ext cx="130758" cy="130758"/>
            </a:xfrm>
            <a:custGeom>
              <a:avLst/>
              <a:gdLst>
                <a:gd name="connsiteX0" fmla="*/ 71438 w 85725"/>
                <a:gd name="connsiteY0" fmla="*/ 42863 h 85725"/>
                <a:gd name="connsiteX1" fmla="*/ 42863 w 85725"/>
                <a:gd name="connsiteY1" fmla="*/ 71438 h 85725"/>
                <a:gd name="connsiteX2" fmla="*/ 14288 w 85725"/>
                <a:gd name="connsiteY2" fmla="*/ 42863 h 85725"/>
                <a:gd name="connsiteX3" fmla="*/ 42863 w 85725"/>
                <a:gd name="connsiteY3" fmla="*/ 14288 h 85725"/>
                <a:gd name="connsiteX4" fmla="*/ 71438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8" y="42863"/>
                  </a:moveTo>
                  <a:cubicBezTo>
                    <a:pt x="71438" y="58644"/>
                    <a:pt x="58644" y="71438"/>
                    <a:pt x="42863" y="71438"/>
                  </a:cubicBezTo>
                  <a:cubicBezTo>
                    <a:pt x="27081" y="71438"/>
                    <a:pt x="14288" y="58644"/>
                    <a:pt x="14288" y="42863"/>
                  </a:cubicBezTo>
                  <a:cubicBezTo>
                    <a:pt x="14288" y="27081"/>
                    <a:pt x="27081" y="14288"/>
                    <a:pt x="42863" y="14288"/>
                  </a:cubicBezTo>
                  <a:cubicBezTo>
                    <a:pt x="58644" y="14288"/>
                    <a:pt x="71438" y="27081"/>
                    <a:pt x="71438" y="4286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4D48FFAF-C9FA-4154-A31C-F026ADC2042E}"/>
                </a:ext>
              </a:extLst>
            </p:cNvPr>
            <p:cNvSpPr/>
            <p:nvPr/>
          </p:nvSpPr>
          <p:spPr>
            <a:xfrm>
              <a:off x="4920419" y="2380945"/>
              <a:ext cx="130758" cy="130758"/>
            </a:xfrm>
            <a:custGeom>
              <a:avLst/>
              <a:gdLst>
                <a:gd name="connsiteX0" fmla="*/ 71437 w 85725"/>
                <a:gd name="connsiteY0" fmla="*/ 42863 h 85725"/>
                <a:gd name="connsiteX1" fmla="*/ 42862 w 85725"/>
                <a:gd name="connsiteY1" fmla="*/ 71438 h 85725"/>
                <a:gd name="connsiteX2" fmla="*/ 14287 w 85725"/>
                <a:gd name="connsiteY2" fmla="*/ 42863 h 85725"/>
                <a:gd name="connsiteX3" fmla="*/ 42862 w 85725"/>
                <a:gd name="connsiteY3" fmla="*/ 14288 h 85725"/>
                <a:gd name="connsiteX4" fmla="*/ 71437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3"/>
                  </a:moveTo>
                  <a:cubicBezTo>
                    <a:pt x="71437" y="58644"/>
                    <a:pt x="58644" y="71438"/>
                    <a:pt x="42862" y="71438"/>
                  </a:cubicBezTo>
                  <a:cubicBezTo>
                    <a:pt x="27081" y="71438"/>
                    <a:pt x="14287" y="58644"/>
                    <a:pt x="14287" y="42863"/>
                  </a:cubicBezTo>
                  <a:cubicBezTo>
                    <a:pt x="14287" y="27081"/>
                    <a:pt x="27081" y="14288"/>
                    <a:pt x="42862" y="14288"/>
                  </a:cubicBezTo>
                  <a:cubicBezTo>
                    <a:pt x="58644" y="14288"/>
                    <a:pt x="71437" y="27081"/>
                    <a:pt x="71437" y="4286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AD0BB30-AEBF-41AB-9AA3-701179E7600F}"/>
                </a:ext>
              </a:extLst>
            </p:cNvPr>
            <p:cNvSpPr/>
            <p:nvPr/>
          </p:nvSpPr>
          <p:spPr>
            <a:xfrm>
              <a:off x="5017762" y="2732537"/>
              <a:ext cx="130758" cy="130758"/>
            </a:xfrm>
            <a:custGeom>
              <a:avLst/>
              <a:gdLst>
                <a:gd name="connsiteX0" fmla="*/ 71437 w 85725"/>
                <a:gd name="connsiteY0" fmla="*/ 42862 h 85725"/>
                <a:gd name="connsiteX1" fmla="*/ 42862 w 85725"/>
                <a:gd name="connsiteY1" fmla="*/ 71437 h 85725"/>
                <a:gd name="connsiteX2" fmla="*/ 14287 w 85725"/>
                <a:gd name="connsiteY2" fmla="*/ 42862 h 85725"/>
                <a:gd name="connsiteX3" fmla="*/ 42862 w 85725"/>
                <a:gd name="connsiteY3" fmla="*/ 14287 h 85725"/>
                <a:gd name="connsiteX4" fmla="*/ 71437 w 85725"/>
                <a:gd name="connsiteY4" fmla="*/ 4286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2"/>
                  </a:moveTo>
                  <a:cubicBezTo>
                    <a:pt x="71437" y="58644"/>
                    <a:pt x="58644" y="71437"/>
                    <a:pt x="42862" y="71437"/>
                  </a:cubicBezTo>
                  <a:cubicBezTo>
                    <a:pt x="27081" y="71437"/>
                    <a:pt x="14287" y="58644"/>
                    <a:pt x="14287" y="42862"/>
                  </a:cubicBezTo>
                  <a:cubicBezTo>
                    <a:pt x="14287" y="27081"/>
                    <a:pt x="27081" y="14287"/>
                    <a:pt x="42862" y="14287"/>
                  </a:cubicBezTo>
                  <a:cubicBezTo>
                    <a:pt x="58644" y="14287"/>
                    <a:pt x="71437" y="27081"/>
                    <a:pt x="71437" y="42862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63103DC-9F93-4225-AEEF-47FA8D0A9C98}"/>
                </a:ext>
              </a:extLst>
            </p:cNvPr>
            <p:cNvSpPr/>
            <p:nvPr/>
          </p:nvSpPr>
          <p:spPr>
            <a:xfrm>
              <a:off x="5337392" y="2699122"/>
              <a:ext cx="58114" cy="58114"/>
            </a:xfrm>
            <a:custGeom>
              <a:avLst/>
              <a:gdLst>
                <a:gd name="connsiteX0" fmla="*/ 29528 w 38100"/>
                <a:gd name="connsiteY0" fmla="*/ 21907 h 38100"/>
                <a:gd name="connsiteX1" fmla="*/ 21908 w 38100"/>
                <a:gd name="connsiteY1" fmla="*/ 29527 h 38100"/>
                <a:gd name="connsiteX2" fmla="*/ 14288 w 38100"/>
                <a:gd name="connsiteY2" fmla="*/ 21907 h 38100"/>
                <a:gd name="connsiteX3" fmla="*/ 21908 w 38100"/>
                <a:gd name="connsiteY3" fmla="*/ 14288 h 38100"/>
                <a:gd name="connsiteX4" fmla="*/ 29528 w 38100"/>
                <a:gd name="connsiteY4" fmla="*/ 2190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7"/>
                  </a:moveTo>
                  <a:cubicBezTo>
                    <a:pt x="29528" y="26116"/>
                    <a:pt x="26116" y="29527"/>
                    <a:pt x="21908" y="29527"/>
                  </a:cubicBezTo>
                  <a:cubicBezTo>
                    <a:pt x="17699" y="29527"/>
                    <a:pt x="14288" y="26116"/>
                    <a:pt x="14288" y="21907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7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F1DDACB-0247-4A7A-AB3C-5E4667A5B292}"/>
                </a:ext>
              </a:extLst>
            </p:cNvPr>
            <p:cNvSpPr/>
            <p:nvPr/>
          </p:nvSpPr>
          <p:spPr>
            <a:xfrm>
              <a:off x="4934948" y="2584345"/>
              <a:ext cx="58114" cy="58114"/>
            </a:xfrm>
            <a:custGeom>
              <a:avLst/>
              <a:gdLst>
                <a:gd name="connsiteX0" fmla="*/ 29528 w 38100"/>
                <a:gd name="connsiteY0" fmla="*/ 21907 h 38100"/>
                <a:gd name="connsiteX1" fmla="*/ 21908 w 38100"/>
                <a:gd name="connsiteY1" fmla="*/ 29527 h 38100"/>
                <a:gd name="connsiteX2" fmla="*/ 14288 w 38100"/>
                <a:gd name="connsiteY2" fmla="*/ 21907 h 38100"/>
                <a:gd name="connsiteX3" fmla="*/ 21908 w 38100"/>
                <a:gd name="connsiteY3" fmla="*/ 14288 h 38100"/>
                <a:gd name="connsiteX4" fmla="*/ 29528 w 38100"/>
                <a:gd name="connsiteY4" fmla="*/ 2190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7"/>
                  </a:moveTo>
                  <a:cubicBezTo>
                    <a:pt x="29528" y="26116"/>
                    <a:pt x="26116" y="29527"/>
                    <a:pt x="21908" y="29527"/>
                  </a:cubicBezTo>
                  <a:cubicBezTo>
                    <a:pt x="17699" y="29527"/>
                    <a:pt x="14288" y="26116"/>
                    <a:pt x="14288" y="21907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7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D6CE3D9-FB8A-4A0E-A1CC-88995DC9232C}"/>
                </a:ext>
              </a:extLst>
            </p:cNvPr>
            <p:cNvSpPr/>
            <p:nvPr/>
          </p:nvSpPr>
          <p:spPr>
            <a:xfrm>
              <a:off x="5139802" y="2593062"/>
              <a:ext cx="101700" cy="101700"/>
            </a:xfrm>
            <a:custGeom>
              <a:avLst/>
              <a:gdLst>
                <a:gd name="connsiteX0" fmla="*/ 58102 w 66675"/>
                <a:gd name="connsiteY0" fmla="*/ 36195 h 66675"/>
                <a:gd name="connsiteX1" fmla="*/ 36195 w 66675"/>
                <a:gd name="connsiteY1" fmla="*/ 58102 h 66675"/>
                <a:gd name="connsiteX2" fmla="*/ 14288 w 66675"/>
                <a:gd name="connsiteY2" fmla="*/ 36195 h 66675"/>
                <a:gd name="connsiteX3" fmla="*/ 36195 w 66675"/>
                <a:gd name="connsiteY3" fmla="*/ 14288 h 66675"/>
                <a:gd name="connsiteX4" fmla="*/ 58102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2" y="36195"/>
                  </a:moveTo>
                  <a:cubicBezTo>
                    <a:pt x="58102" y="48294"/>
                    <a:pt x="48294" y="58102"/>
                    <a:pt x="36195" y="58102"/>
                  </a:cubicBezTo>
                  <a:cubicBezTo>
                    <a:pt x="24096" y="58102"/>
                    <a:pt x="14288" y="48294"/>
                    <a:pt x="14288" y="36195"/>
                  </a:cubicBezTo>
                  <a:cubicBezTo>
                    <a:pt x="14288" y="24096"/>
                    <a:pt x="24096" y="14288"/>
                    <a:pt x="36195" y="14288"/>
                  </a:cubicBezTo>
                  <a:cubicBezTo>
                    <a:pt x="48294" y="14288"/>
                    <a:pt x="58102" y="24096"/>
                    <a:pt x="58102" y="3619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E4D51D2-78DE-4DED-93C3-C512515514F4}"/>
                </a:ext>
              </a:extLst>
            </p:cNvPr>
            <p:cNvSpPr/>
            <p:nvPr/>
          </p:nvSpPr>
          <p:spPr>
            <a:xfrm>
              <a:off x="4712661" y="2475381"/>
              <a:ext cx="130758" cy="130758"/>
            </a:xfrm>
            <a:custGeom>
              <a:avLst/>
              <a:gdLst>
                <a:gd name="connsiteX0" fmla="*/ 71437 w 85725"/>
                <a:gd name="connsiteY0" fmla="*/ 42863 h 85725"/>
                <a:gd name="connsiteX1" fmla="*/ 42862 w 85725"/>
                <a:gd name="connsiteY1" fmla="*/ 71438 h 85725"/>
                <a:gd name="connsiteX2" fmla="*/ 14287 w 85725"/>
                <a:gd name="connsiteY2" fmla="*/ 42863 h 85725"/>
                <a:gd name="connsiteX3" fmla="*/ 42862 w 85725"/>
                <a:gd name="connsiteY3" fmla="*/ 14288 h 85725"/>
                <a:gd name="connsiteX4" fmla="*/ 71437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1437" y="42863"/>
                  </a:moveTo>
                  <a:cubicBezTo>
                    <a:pt x="71437" y="58644"/>
                    <a:pt x="58644" y="71438"/>
                    <a:pt x="42862" y="71438"/>
                  </a:cubicBezTo>
                  <a:cubicBezTo>
                    <a:pt x="27081" y="71438"/>
                    <a:pt x="14287" y="58644"/>
                    <a:pt x="14287" y="42863"/>
                  </a:cubicBezTo>
                  <a:cubicBezTo>
                    <a:pt x="14287" y="27081"/>
                    <a:pt x="27081" y="14288"/>
                    <a:pt x="42862" y="14288"/>
                  </a:cubicBezTo>
                  <a:cubicBezTo>
                    <a:pt x="58644" y="14288"/>
                    <a:pt x="71437" y="27081"/>
                    <a:pt x="71437" y="4286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D6DBA81-FE84-498E-81AC-C68F3B3888B0}"/>
                </a:ext>
              </a:extLst>
            </p:cNvPr>
            <p:cNvSpPr/>
            <p:nvPr/>
          </p:nvSpPr>
          <p:spPr>
            <a:xfrm>
              <a:off x="4844871" y="2364964"/>
              <a:ext cx="58114" cy="58114"/>
            </a:xfrm>
            <a:custGeom>
              <a:avLst/>
              <a:gdLst>
                <a:gd name="connsiteX0" fmla="*/ 29528 w 38100"/>
                <a:gd name="connsiteY0" fmla="*/ 21908 h 38100"/>
                <a:gd name="connsiteX1" fmla="*/ 21908 w 38100"/>
                <a:gd name="connsiteY1" fmla="*/ 29528 h 38100"/>
                <a:gd name="connsiteX2" fmla="*/ 14288 w 38100"/>
                <a:gd name="connsiteY2" fmla="*/ 21908 h 38100"/>
                <a:gd name="connsiteX3" fmla="*/ 21908 w 38100"/>
                <a:gd name="connsiteY3" fmla="*/ 14288 h 38100"/>
                <a:gd name="connsiteX4" fmla="*/ 29528 w 38100"/>
                <a:gd name="connsiteY4" fmla="*/ 2190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8"/>
                  </a:moveTo>
                  <a:cubicBezTo>
                    <a:pt x="29528" y="26116"/>
                    <a:pt x="26116" y="29528"/>
                    <a:pt x="21908" y="29528"/>
                  </a:cubicBezTo>
                  <a:cubicBezTo>
                    <a:pt x="17699" y="29528"/>
                    <a:pt x="14288" y="26116"/>
                    <a:pt x="14288" y="21908"/>
                  </a:cubicBezTo>
                  <a:cubicBezTo>
                    <a:pt x="14288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8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F8677828-AB87-405E-823D-0CB8AED3895F}"/>
                </a:ext>
              </a:extLst>
            </p:cNvPr>
            <p:cNvSpPr/>
            <p:nvPr/>
          </p:nvSpPr>
          <p:spPr>
            <a:xfrm>
              <a:off x="4538317" y="2228395"/>
              <a:ext cx="58114" cy="58114"/>
            </a:xfrm>
            <a:custGeom>
              <a:avLst/>
              <a:gdLst>
                <a:gd name="connsiteX0" fmla="*/ 29528 w 38100"/>
                <a:gd name="connsiteY0" fmla="*/ 21908 h 38100"/>
                <a:gd name="connsiteX1" fmla="*/ 21908 w 38100"/>
                <a:gd name="connsiteY1" fmla="*/ 29528 h 38100"/>
                <a:gd name="connsiteX2" fmla="*/ 14287 w 38100"/>
                <a:gd name="connsiteY2" fmla="*/ 21908 h 38100"/>
                <a:gd name="connsiteX3" fmla="*/ 21908 w 38100"/>
                <a:gd name="connsiteY3" fmla="*/ 14288 h 38100"/>
                <a:gd name="connsiteX4" fmla="*/ 29528 w 38100"/>
                <a:gd name="connsiteY4" fmla="*/ 2190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9528" y="21908"/>
                  </a:moveTo>
                  <a:cubicBezTo>
                    <a:pt x="29528" y="26116"/>
                    <a:pt x="26116" y="29528"/>
                    <a:pt x="21908" y="29528"/>
                  </a:cubicBezTo>
                  <a:cubicBezTo>
                    <a:pt x="17699" y="29528"/>
                    <a:pt x="14287" y="26116"/>
                    <a:pt x="14287" y="21908"/>
                  </a:cubicBezTo>
                  <a:cubicBezTo>
                    <a:pt x="14287" y="17699"/>
                    <a:pt x="17699" y="14288"/>
                    <a:pt x="21908" y="14288"/>
                  </a:cubicBezTo>
                  <a:cubicBezTo>
                    <a:pt x="26116" y="14288"/>
                    <a:pt x="29528" y="17699"/>
                    <a:pt x="29528" y="21908"/>
                  </a:cubicBezTo>
                  <a:close/>
                </a:path>
              </a:pathLst>
            </a:custGeom>
            <a:solidFill>
              <a:schemeClr val="tx1"/>
            </a:solidFill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9A7FE53-77E5-45EE-BC23-024CDA0FC32C}"/>
                </a:ext>
              </a:extLst>
            </p:cNvPr>
            <p:cNvSpPr/>
            <p:nvPr/>
          </p:nvSpPr>
          <p:spPr>
            <a:xfrm>
              <a:off x="4705396" y="2219678"/>
              <a:ext cx="101700" cy="101700"/>
            </a:xfrm>
            <a:custGeom>
              <a:avLst/>
              <a:gdLst>
                <a:gd name="connsiteX0" fmla="*/ 58102 w 66675"/>
                <a:gd name="connsiteY0" fmla="*/ 36195 h 66675"/>
                <a:gd name="connsiteX1" fmla="*/ 36195 w 66675"/>
                <a:gd name="connsiteY1" fmla="*/ 58103 h 66675"/>
                <a:gd name="connsiteX2" fmla="*/ 14288 w 66675"/>
                <a:gd name="connsiteY2" fmla="*/ 36195 h 66675"/>
                <a:gd name="connsiteX3" fmla="*/ 36195 w 66675"/>
                <a:gd name="connsiteY3" fmla="*/ 14287 h 66675"/>
                <a:gd name="connsiteX4" fmla="*/ 58102 w 66675"/>
                <a:gd name="connsiteY4" fmla="*/ 3619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58102" y="36195"/>
                  </a:moveTo>
                  <a:cubicBezTo>
                    <a:pt x="58102" y="48294"/>
                    <a:pt x="48294" y="58103"/>
                    <a:pt x="36195" y="58103"/>
                  </a:cubicBezTo>
                  <a:cubicBezTo>
                    <a:pt x="24096" y="58103"/>
                    <a:pt x="14288" y="48294"/>
                    <a:pt x="14288" y="36195"/>
                  </a:cubicBezTo>
                  <a:cubicBezTo>
                    <a:pt x="14288" y="24096"/>
                    <a:pt x="24096" y="14287"/>
                    <a:pt x="36195" y="14287"/>
                  </a:cubicBezTo>
                  <a:cubicBezTo>
                    <a:pt x="48294" y="14287"/>
                    <a:pt x="58102" y="24096"/>
                    <a:pt x="58102" y="3619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5B4E029-A30A-4606-A1AB-9E7EA3B0A88B}"/>
                </a:ext>
              </a:extLst>
            </p:cNvPr>
            <p:cNvSpPr/>
            <p:nvPr/>
          </p:nvSpPr>
          <p:spPr>
            <a:xfrm>
              <a:off x="4468580" y="2205149"/>
              <a:ext cx="43586" cy="43586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43BE2206-58B6-4727-BC88-09C8A3C514B9}"/>
                </a:ext>
              </a:extLst>
            </p:cNvPr>
            <p:cNvSpPr/>
            <p:nvPr/>
          </p:nvSpPr>
          <p:spPr>
            <a:xfrm>
              <a:off x="4997422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C2C5C5D-B0FC-4FFA-9756-BFEEEFED3076}"/>
                </a:ext>
              </a:extLst>
            </p:cNvPr>
            <p:cNvSpPr/>
            <p:nvPr/>
          </p:nvSpPr>
          <p:spPr>
            <a:xfrm>
              <a:off x="5033743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CEADC35-C9B7-4082-8825-7F265CAA2028}"/>
                </a:ext>
              </a:extLst>
            </p:cNvPr>
            <p:cNvSpPr/>
            <p:nvPr/>
          </p:nvSpPr>
          <p:spPr>
            <a:xfrm>
              <a:off x="5106386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8060F75-A8B8-4BA6-A89E-B2D0264ABE30}"/>
                </a:ext>
              </a:extLst>
            </p:cNvPr>
            <p:cNvSpPr/>
            <p:nvPr/>
          </p:nvSpPr>
          <p:spPr>
            <a:xfrm>
              <a:off x="5142708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4BA8AB4-9630-446D-A40E-88D6A0FD47E8}"/>
                </a:ext>
              </a:extLst>
            </p:cNvPr>
            <p:cNvSpPr/>
            <p:nvPr/>
          </p:nvSpPr>
          <p:spPr>
            <a:xfrm>
              <a:off x="5179029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FC0E25CD-A232-4288-B87B-E3581C1774E0}"/>
                </a:ext>
              </a:extLst>
            </p:cNvPr>
            <p:cNvSpPr/>
            <p:nvPr/>
          </p:nvSpPr>
          <p:spPr>
            <a:xfrm>
              <a:off x="5253126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0FFF2B9-F5D0-406A-8608-B407CE757B52}"/>
                </a:ext>
              </a:extLst>
            </p:cNvPr>
            <p:cNvSpPr/>
            <p:nvPr/>
          </p:nvSpPr>
          <p:spPr>
            <a:xfrm>
              <a:off x="5215351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C99979B5-1263-4DDA-A54F-CE34BFB99383}"/>
                </a:ext>
              </a:extLst>
            </p:cNvPr>
            <p:cNvSpPr/>
            <p:nvPr/>
          </p:nvSpPr>
          <p:spPr>
            <a:xfrm>
              <a:off x="5289447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20ABD1E-F644-4763-B92E-5F81DBF201B4}"/>
                </a:ext>
              </a:extLst>
            </p:cNvPr>
            <p:cNvSpPr/>
            <p:nvPr/>
          </p:nvSpPr>
          <p:spPr>
            <a:xfrm>
              <a:off x="5362090" y="2967901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F9C577E-A4D3-49F5-87A6-ED1288DBC73B}"/>
                </a:ext>
              </a:extLst>
            </p:cNvPr>
            <p:cNvSpPr/>
            <p:nvPr/>
          </p:nvSpPr>
          <p:spPr>
            <a:xfrm>
              <a:off x="4961100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2E56F78-C45B-46FB-AAD2-B8C015688FE8}"/>
                </a:ext>
              </a:extLst>
            </p:cNvPr>
            <p:cNvSpPr/>
            <p:nvPr/>
          </p:nvSpPr>
          <p:spPr>
            <a:xfrm>
              <a:off x="4997422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A86083F-938D-4DD5-8072-C22E0EE9B74C}"/>
                </a:ext>
              </a:extLst>
            </p:cNvPr>
            <p:cNvSpPr/>
            <p:nvPr/>
          </p:nvSpPr>
          <p:spPr>
            <a:xfrm>
              <a:off x="5070065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67EC35A-6D4A-46E9-9410-A2BD4237C651}"/>
                </a:ext>
              </a:extLst>
            </p:cNvPr>
            <p:cNvSpPr/>
            <p:nvPr/>
          </p:nvSpPr>
          <p:spPr>
            <a:xfrm>
              <a:off x="5106386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2EDDE3A-FB67-478A-9A4B-B94A960EF0B2}"/>
                </a:ext>
              </a:extLst>
            </p:cNvPr>
            <p:cNvSpPr/>
            <p:nvPr/>
          </p:nvSpPr>
          <p:spPr>
            <a:xfrm>
              <a:off x="5142708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B46F205-E0E4-482B-BABD-F1D389FFE014}"/>
                </a:ext>
              </a:extLst>
            </p:cNvPr>
            <p:cNvSpPr/>
            <p:nvPr/>
          </p:nvSpPr>
          <p:spPr>
            <a:xfrm>
              <a:off x="5179029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94EE24F-51CB-4FBA-B63A-A2B10A0C7714}"/>
                </a:ext>
              </a:extLst>
            </p:cNvPr>
            <p:cNvSpPr/>
            <p:nvPr/>
          </p:nvSpPr>
          <p:spPr>
            <a:xfrm>
              <a:off x="5215351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6670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6670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4E8FD43-C4DD-4738-B39C-71A6D90C416B}"/>
                </a:ext>
              </a:extLst>
            </p:cNvPr>
            <p:cNvSpPr/>
            <p:nvPr/>
          </p:nvSpPr>
          <p:spPr>
            <a:xfrm>
              <a:off x="5289447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453A628-D4E6-4F99-B7B1-FACD3BA91174}"/>
                </a:ext>
              </a:extLst>
            </p:cNvPr>
            <p:cNvSpPr/>
            <p:nvPr/>
          </p:nvSpPr>
          <p:spPr>
            <a:xfrm>
              <a:off x="5325769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60BCD66-34D2-4FF9-820B-8CCFEACD4E70}"/>
                </a:ext>
              </a:extLst>
            </p:cNvPr>
            <p:cNvSpPr/>
            <p:nvPr/>
          </p:nvSpPr>
          <p:spPr>
            <a:xfrm>
              <a:off x="5362090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8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8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72F7749-458A-4C3A-A263-647F7D7094F5}"/>
                </a:ext>
              </a:extLst>
            </p:cNvPr>
            <p:cNvSpPr/>
            <p:nvPr/>
          </p:nvSpPr>
          <p:spPr>
            <a:xfrm>
              <a:off x="5398412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08CF44B3-D3FC-4121-BD3A-8C65265E5801}"/>
                </a:ext>
              </a:extLst>
            </p:cNvPr>
            <p:cNvSpPr/>
            <p:nvPr/>
          </p:nvSpPr>
          <p:spPr>
            <a:xfrm>
              <a:off x="5434733" y="3562122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4F47E9D-F279-4162-9DD5-DBE517B1B798}"/>
                </a:ext>
              </a:extLst>
            </p:cNvPr>
            <p:cNvSpPr/>
            <p:nvPr/>
          </p:nvSpPr>
          <p:spPr>
            <a:xfrm>
              <a:off x="5494301" y="302892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0751FDC-5778-462D-806B-5E2E23995FB4}"/>
                </a:ext>
              </a:extLst>
            </p:cNvPr>
            <p:cNvSpPr/>
            <p:nvPr/>
          </p:nvSpPr>
          <p:spPr>
            <a:xfrm>
              <a:off x="5494301" y="306524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31D2DF1-9FD1-4FDD-BA44-EB03DEE91582}"/>
                </a:ext>
              </a:extLst>
            </p:cNvPr>
            <p:cNvSpPr/>
            <p:nvPr/>
          </p:nvSpPr>
          <p:spPr>
            <a:xfrm>
              <a:off x="5494301" y="312045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197EE7D-6578-486C-A303-BCB1DF0F672C}"/>
                </a:ext>
              </a:extLst>
            </p:cNvPr>
            <p:cNvSpPr/>
            <p:nvPr/>
          </p:nvSpPr>
          <p:spPr>
            <a:xfrm>
              <a:off x="5494301" y="315677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4FFB232-5F8E-455C-96EC-15AC1A758844}"/>
                </a:ext>
              </a:extLst>
            </p:cNvPr>
            <p:cNvSpPr/>
            <p:nvPr/>
          </p:nvSpPr>
          <p:spPr>
            <a:xfrm>
              <a:off x="5494301" y="3229416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B462FF3-8812-40B4-AD74-3403A0C8E47E}"/>
                </a:ext>
              </a:extLst>
            </p:cNvPr>
            <p:cNvSpPr/>
            <p:nvPr/>
          </p:nvSpPr>
          <p:spPr>
            <a:xfrm>
              <a:off x="5494301" y="3319493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1CCE97E-C0BB-4F57-9FE4-40F41EAF5BD0}"/>
                </a:ext>
              </a:extLst>
            </p:cNvPr>
            <p:cNvSpPr/>
            <p:nvPr/>
          </p:nvSpPr>
          <p:spPr>
            <a:xfrm>
              <a:off x="5494301" y="3283173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EB14B9E6-CCD0-49ED-8DDD-9ED345B85A89}"/>
                </a:ext>
              </a:extLst>
            </p:cNvPr>
            <p:cNvSpPr/>
            <p:nvPr/>
          </p:nvSpPr>
          <p:spPr>
            <a:xfrm>
              <a:off x="5494301" y="3355816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016121A-46AC-497E-9169-A0338659CE40}"/>
                </a:ext>
              </a:extLst>
            </p:cNvPr>
            <p:cNvSpPr/>
            <p:nvPr/>
          </p:nvSpPr>
          <p:spPr>
            <a:xfrm>
              <a:off x="5494301" y="3392137"/>
              <a:ext cx="43586" cy="58114"/>
            </a:xfrm>
            <a:custGeom>
              <a:avLst/>
              <a:gdLst>
                <a:gd name="connsiteX0" fmla="*/ 14287 w 28575"/>
                <a:gd name="connsiteY0" fmla="*/ 14287 h 38100"/>
                <a:gd name="connsiteX1" fmla="*/ 14287 w 28575"/>
                <a:gd name="connsiteY1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7"/>
                  </a:moveTo>
                  <a:lnTo>
                    <a:pt x="14287" y="2667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4ACAE691-2920-4657-80D9-8262A47641C6}"/>
                </a:ext>
              </a:extLst>
            </p:cNvPr>
            <p:cNvSpPr/>
            <p:nvPr/>
          </p:nvSpPr>
          <p:spPr>
            <a:xfrm>
              <a:off x="5494301" y="319309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A065B8A-0413-438C-A2D7-6B45F191E60E}"/>
                </a:ext>
              </a:extLst>
            </p:cNvPr>
            <p:cNvSpPr/>
            <p:nvPr/>
          </p:nvSpPr>
          <p:spPr>
            <a:xfrm>
              <a:off x="5494301" y="344734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6D34E1A-6A79-489F-803E-48D9EF33D271}"/>
                </a:ext>
              </a:extLst>
            </p:cNvPr>
            <p:cNvSpPr/>
            <p:nvPr/>
          </p:nvSpPr>
          <p:spPr>
            <a:xfrm>
              <a:off x="5494301" y="348366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2F53BB3E-411A-4558-B4FD-6053C0A85EFA}"/>
                </a:ext>
              </a:extLst>
            </p:cNvPr>
            <p:cNvSpPr/>
            <p:nvPr/>
          </p:nvSpPr>
          <p:spPr>
            <a:xfrm>
              <a:off x="4952382" y="3020204"/>
              <a:ext cx="523030" cy="523030"/>
            </a:xfrm>
            <a:custGeom>
              <a:avLst/>
              <a:gdLst>
                <a:gd name="connsiteX0" fmla="*/ 336233 w 342900"/>
                <a:gd name="connsiteY0" fmla="*/ 14288 h 342900"/>
                <a:gd name="connsiteX1" fmla="*/ 336233 w 342900"/>
                <a:gd name="connsiteY1" fmla="*/ 336233 h 342900"/>
                <a:gd name="connsiteX2" fmla="*/ 14288 w 342900"/>
                <a:gd name="connsiteY2" fmla="*/ 336233 h 342900"/>
                <a:gd name="connsiteX3" fmla="*/ 14288 w 342900"/>
                <a:gd name="connsiteY3" fmla="*/ 14288 h 342900"/>
                <a:gd name="connsiteX4" fmla="*/ 336233 w 342900"/>
                <a:gd name="connsiteY4" fmla="*/ 14288 h 342900"/>
                <a:gd name="connsiteX5" fmla="*/ 336233 w 342900"/>
                <a:gd name="connsiteY5" fmla="*/ 336233 h 342900"/>
                <a:gd name="connsiteX6" fmla="*/ 14288 w 342900"/>
                <a:gd name="connsiteY6" fmla="*/ 33623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342900">
                  <a:moveTo>
                    <a:pt x="336233" y="14288"/>
                  </a:moveTo>
                  <a:lnTo>
                    <a:pt x="336233" y="336233"/>
                  </a:lnTo>
                  <a:lnTo>
                    <a:pt x="14288" y="336233"/>
                  </a:lnTo>
                  <a:lnTo>
                    <a:pt x="14288" y="14288"/>
                  </a:lnTo>
                  <a:lnTo>
                    <a:pt x="336233" y="14288"/>
                  </a:lnTo>
                  <a:lnTo>
                    <a:pt x="336233" y="336233"/>
                  </a:lnTo>
                  <a:lnTo>
                    <a:pt x="14288" y="336233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4989ED89-D47C-4313-AD5B-468F7EED8DCE}"/>
                </a:ext>
              </a:extLst>
            </p:cNvPr>
            <p:cNvSpPr/>
            <p:nvPr/>
          </p:nvSpPr>
          <p:spPr>
            <a:xfrm>
              <a:off x="4901533" y="3047809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4742970-21C0-4E0C-A55C-21A96089A0B9}"/>
                </a:ext>
              </a:extLst>
            </p:cNvPr>
            <p:cNvSpPr/>
            <p:nvPr/>
          </p:nvSpPr>
          <p:spPr>
            <a:xfrm>
              <a:off x="4901533" y="3011487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89D2544B-0015-4CFC-83F9-C62921964786}"/>
                </a:ext>
              </a:extLst>
            </p:cNvPr>
            <p:cNvSpPr/>
            <p:nvPr/>
          </p:nvSpPr>
          <p:spPr>
            <a:xfrm>
              <a:off x="4901533" y="312045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9998832-C913-4D58-8548-DA764BE0B503}"/>
                </a:ext>
              </a:extLst>
            </p:cNvPr>
            <p:cNvSpPr/>
            <p:nvPr/>
          </p:nvSpPr>
          <p:spPr>
            <a:xfrm>
              <a:off x="4901533" y="3156773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9A87E284-5D78-4B05-B979-65C968F6624E}"/>
                </a:ext>
              </a:extLst>
            </p:cNvPr>
            <p:cNvSpPr/>
            <p:nvPr/>
          </p:nvSpPr>
          <p:spPr>
            <a:xfrm>
              <a:off x="4901533" y="3229416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B171318-6BC7-4C35-ADE2-CA0EF8E820A3}"/>
                </a:ext>
              </a:extLst>
            </p:cNvPr>
            <p:cNvSpPr/>
            <p:nvPr/>
          </p:nvSpPr>
          <p:spPr>
            <a:xfrm>
              <a:off x="4901533" y="326573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1BEEA5E9-2B0B-4BBF-8240-38AF636FBB74}"/>
                </a:ext>
              </a:extLst>
            </p:cNvPr>
            <p:cNvSpPr/>
            <p:nvPr/>
          </p:nvSpPr>
          <p:spPr>
            <a:xfrm>
              <a:off x="4901533" y="3302059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1312BCA-3A35-4691-9FC9-36DB97B687FB}"/>
                </a:ext>
              </a:extLst>
            </p:cNvPr>
            <p:cNvSpPr/>
            <p:nvPr/>
          </p:nvSpPr>
          <p:spPr>
            <a:xfrm>
              <a:off x="4901533" y="3338381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3D860E5-1D73-46B0-9E0E-34BE82DD15D5}"/>
                </a:ext>
              </a:extLst>
            </p:cNvPr>
            <p:cNvSpPr/>
            <p:nvPr/>
          </p:nvSpPr>
          <p:spPr>
            <a:xfrm>
              <a:off x="4901533" y="3374702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84164AA-2207-442B-9C7E-3434CEB0369C}"/>
                </a:ext>
              </a:extLst>
            </p:cNvPr>
            <p:cNvSpPr/>
            <p:nvPr/>
          </p:nvSpPr>
          <p:spPr>
            <a:xfrm>
              <a:off x="4901533" y="3411024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0241C2C-A5CF-426F-B797-E53A3CA7902D}"/>
                </a:ext>
              </a:extLst>
            </p:cNvPr>
            <p:cNvSpPr/>
            <p:nvPr/>
          </p:nvSpPr>
          <p:spPr>
            <a:xfrm>
              <a:off x="4901533" y="3447345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17386FF-9A5B-4081-8B26-566051BB3E5A}"/>
                </a:ext>
              </a:extLst>
            </p:cNvPr>
            <p:cNvSpPr/>
            <p:nvPr/>
          </p:nvSpPr>
          <p:spPr>
            <a:xfrm>
              <a:off x="4901533" y="3483668"/>
              <a:ext cx="43586" cy="58114"/>
            </a:xfrm>
            <a:custGeom>
              <a:avLst/>
              <a:gdLst>
                <a:gd name="connsiteX0" fmla="*/ 14287 w 28575"/>
                <a:gd name="connsiteY0" fmla="*/ 14288 h 38100"/>
                <a:gd name="connsiteX1" fmla="*/ 14287 w 28575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8100">
                  <a:moveTo>
                    <a:pt x="14287" y="14288"/>
                  </a:moveTo>
                  <a:lnTo>
                    <a:pt x="14287" y="25717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FFB6B92-805B-4F47-A240-A69B07C195DF}"/>
                </a:ext>
              </a:extLst>
            </p:cNvPr>
            <p:cNvSpPr/>
            <p:nvPr/>
          </p:nvSpPr>
          <p:spPr>
            <a:xfrm>
              <a:off x="5398412" y="3474950"/>
              <a:ext cx="58114" cy="43586"/>
            </a:xfrm>
            <a:custGeom>
              <a:avLst/>
              <a:gdLst>
                <a:gd name="connsiteX0" fmla="*/ 14288 w 38100"/>
                <a:gd name="connsiteY0" fmla="*/ 14288 h 28575"/>
                <a:gd name="connsiteX1" fmla="*/ 25717 w 3810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8575">
                  <a:moveTo>
                    <a:pt x="14288" y="14288"/>
                  </a:moveTo>
                  <a:lnTo>
                    <a:pt x="25717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129D3B8-544E-4063-9F46-41033DC40833}"/>
                </a:ext>
              </a:extLst>
            </p:cNvPr>
            <p:cNvSpPr/>
            <p:nvPr/>
          </p:nvSpPr>
          <p:spPr>
            <a:xfrm>
              <a:off x="5046818" y="3227964"/>
              <a:ext cx="87172" cy="145286"/>
            </a:xfrm>
            <a:custGeom>
              <a:avLst/>
              <a:gdLst>
                <a:gd name="connsiteX0" fmla="*/ 48578 w 57150"/>
                <a:gd name="connsiteY0" fmla="*/ 82867 h 95250"/>
                <a:gd name="connsiteX1" fmla="*/ 14288 w 57150"/>
                <a:gd name="connsiteY1" fmla="*/ 48577 h 95250"/>
                <a:gd name="connsiteX2" fmla="*/ 48578 w 57150"/>
                <a:gd name="connsiteY2" fmla="*/ 142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48578" y="82867"/>
                  </a:moveTo>
                  <a:lnTo>
                    <a:pt x="14288" y="48577"/>
                  </a:lnTo>
                  <a:lnTo>
                    <a:pt x="48578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2587AF05-B60F-4584-BD8B-E384C55619BA}"/>
                </a:ext>
              </a:extLst>
            </p:cNvPr>
            <p:cNvSpPr/>
            <p:nvPr/>
          </p:nvSpPr>
          <p:spPr>
            <a:xfrm>
              <a:off x="5276370" y="3227964"/>
              <a:ext cx="87172" cy="145286"/>
            </a:xfrm>
            <a:custGeom>
              <a:avLst/>
              <a:gdLst>
                <a:gd name="connsiteX0" fmla="*/ 14288 w 57150"/>
                <a:gd name="connsiteY0" fmla="*/ 14288 h 95250"/>
                <a:gd name="connsiteX1" fmla="*/ 48578 w 57150"/>
                <a:gd name="connsiteY1" fmla="*/ 48577 h 95250"/>
                <a:gd name="connsiteX2" fmla="*/ 14288 w 57150"/>
                <a:gd name="connsiteY2" fmla="*/ 8286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14288" y="14288"/>
                  </a:moveTo>
                  <a:lnTo>
                    <a:pt x="48578" y="48577"/>
                  </a:lnTo>
                  <a:lnTo>
                    <a:pt x="14288" y="82867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7065E76-9243-4D24-AC22-BA0AB15F0AD8}"/>
                </a:ext>
              </a:extLst>
            </p:cNvPr>
            <p:cNvSpPr/>
            <p:nvPr/>
          </p:nvSpPr>
          <p:spPr>
            <a:xfrm>
              <a:off x="5149972" y="3187284"/>
              <a:ext cx="116229" cy="217929"/>
            </a:xfrm>
            <a:custGeom>
              <a:avLst/>
              <a:gdLst>
                <a:gd name="connsiteX0" fmla="*/ 63817 w 76200"/>
                <a:gd name="connsiteY0" fmla="*/ 14287 h 142875"/>
                <a:gd name="connsiteX1" fmla="*/ 14288 w 76200"/>
                <a:gd name="connsiteY1" fmla="*/ 13620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42875">
                  <a:moveTo>
                    <a:pt x="63817" y="14287"/>
                  </a:moveTo>
                  <a:lnTo>
                    <a:pt x="14288" y="13620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</p:spTree>
    <p:extLst>
      <p:ext uri="{BB962C8B-B14F-4D97-AF65-F5344CB8AC3E}">
        <p14:creationId xmlns:p14="http://schemas.microsoft.com/office/powerpoint/2010/main" val="22510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177">
        <p:fade/>
      </p:transition>
    </mc:Choice>
    <mc:Fallback xmlns="">
      <p:transition spd="med" advTm="90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 L 9.375E-7 0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DCD910-BE7D-4238-87CA-0805D6E37A7E}"/>
              </a:ext>
            </a:extLst>
          </p:cNvPr>
          <p:cNvSpPr/>
          <p:nvPr/>
        </p:nvSpPr>
        <p:spPr bwMode="auto">
          <a:xfrm>
            <a:off x="1" y="1436077"/>
            <a:ext cx="9144000" cy="2271345"/>
          </a:xfrm>
          <a:prstGeom prst="rect">
            <a:avLst/>
          </a:prstGeom>
          <a:solidFill>
            <a:srgbClr val="595A5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8279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17" y="217133"/>
            <a:ext cx="8069693" cy="674749"/>
          </a:xfrm>
        </p:spPr>
        <p:txBody>
          <a:bodyPr/>
          <a:lstStyle/>
          <a:p>
            <a: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RoboMaker</a:t>
            </a:r>
            <a:b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dirty="0"/>
              <a:t>Cloud Extensions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DD080C4-25C7-41EC-8267-3D25E956658F}"/>
              </a:ext>
            </a:extLst>
          </p:cNvPr>
          <p:cNvSpPr txBox="1">
            <a:spLocks/>
          </p:cNvSpPr>
          <p:nvPr/>
        </p:nvSpPr>
        <p:spPr>
          <a:xfrm>
            <a:off x="201931" y="1994669"/>
            <a:ext cx="4370069" cy="1154162"/>
          </a:xfrm>
          <a:prstGeom prst="rect">
            <a:avLst/>
          </a:prstGeom>
        </p:spPr>
        <p:txBody>
          <a:bodyPr lIns="114300" tIns="91440" rIns="114300" bIns="91440" anchor="ctr" anchorCtr="0"/>
          <a:lstStyle>
            <a:defPPr>
              <a:defRPr lang="en-US"/>
            </a:defPPr>
            <a:lvl1pPr marR="0" indent="0" defTabSz="109727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b="0" spc="0" baseline="0"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38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231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4123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1016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6pPr>
            <a:lvl7pPr marL="3566153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7pPr>
            <a:lvl8pPr marL="4114792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8pPr>
            <a:lvl9pPr marL="4663432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9pPr>
          </a:lstStyle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Integrates ROS with Amazon Lex, Amazon Polly, Amazon Kinesis Video Streams, Amazon Rekognition, and Amazon CloudWatch.</a:t>
            </a:r>
          </a:p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Extend robot capabilities easily and without requiring additional on-board computations.</a:t>
            </a:r>
          </a:p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Seamlessly stream robot metrics and logs to Amazon CloudWatch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4670-47FF-46C0-9830-17739B3BC663}"/>
              </a:ext>
            </a:extLst>
          </p:cNvPr>
          <p:cNvSpPr/>
          <p:nvPr/>
        </p:nvSpPr>
        <p:spPr bwMode="auto">
          <a:xfrm>
            <a:off x="4741036" y="904875"/>
            <a:ext cx="4066613" cy="3333751"/>
          </a:xfrm>
          <a:prstGeom prst="rect">
            <a:avLst/>
          </a:prstGeom>
          <a:solidFill>
            <a:srgbClr val="282828"/>
          </a:solidFill>
          <a:ln w="19050">
            <a:solidFill>
              <a:schemeClr val="accent1"/>
            </a:solidFill>
            <a:headEnd type="none" w="med" len="med"/>
            <a:tailEnd type="none" w="med" len="me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A1737A-DE6D-D041-9F58-7A429DCFE9E1}"/>
              </a:ext>
            </a:extLst>
          </p:cNvPr>
          <p:cNvGrpSpPr/>
          <p:nvPr/>
        </p:nvGrpSpPr>
        <p:grpSpPr>
          <a:xfrm>
            <a:off x="219248" y="380922"/>
            <a:ext cx="661571" cy="514428"/>
            <a:chOff x="636070" y="1975978"/>
            <a:chExt cx="1677649" cy="1304512"/>
          </a:xfrm>
        </p:grpSpPr>
        <p:sp>
          <p:nvSpPr>
            <p:cNvPr id="125" name="Oval 39">
              <a:extLst>
                <a:ext uri="{FF2B5EF4-FFF2-40B4-BE49-F238E27FC236}">
                  <a16:creationId xmlns:a16="http://schemas.microsoft.com/office/drawing/2014/main" id="{32B03C9C-D22E-AA47-B2F4-AAFC11B8B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907" y="2187521"/>
              <a:ext cx="129276" cy="129276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26" name="Oval 40">
              <a:extLst>
                <a:ext uri="{FF2B5EF4-FFF2-40B4-BE49-F238E27FC236}">
                  <a16:creationId xmlns:a16="http://schemas.microsoft.com/office/drawing/2014/main" id="{C7CF07E3-A9BE-0A46-BF6F-62D61377B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74" y="1975978"/>
              <a:ext cx="132214" cy="129276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27" name="Oval 41">
              <a:extLst>
                <a:ext uri="{FF2B5EF4-FFF2-40B4-BE49-F238E27FC236}">
                  <a16:creationId xmlns:a16="http://schemas.microsoft.com/office/drawing/2014/main" id="{30A28905-1085-EA47-92A5-D94566AF4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74" y="2848591"/>
              <a:ext cx="132214" cy="129276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28" name="Oval 42">
              <a:extLst>
                <a:ext uri="{FF2B5EF4-FFF2-40B4-BE49-F238E27FC236}">
                  <a16:creationId xmlns:a16="http://schemas.microsoft.com/office/drawing/2014/main" id="{ECC4B5B4-4411-974D-B95A-CA53C264C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70" y="2413753"/>
              <a:ext cx="126338" cy="126338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29" name="Oval 43">
              <a:extLst>
                <a:ext uri="{FF2B5EF4-FFF2-40B4-BE49-F238E27FC236}">
                  <a16:creationId xmlns:a16="http://schemas.microsoft.com/office/drawing/2014/main" id="{2D561911-64BA-334F-8F33-FFA36F456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70" y="2187521"/>
              <a:ext cx="126338" cy="129276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0" name="Oval 44">
              <a:extLst>
                <a:ext uri="{FF2B5EF4-FFF2-40B4-BE49-F238E27FC236}">
                  <a16:creationId xmlns:a16="http://schemas.microsoft.com/office/drawing/2014/main" id="{271ED725-8C46-6B4F-A50B-B7B088BCD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692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1" name="Oval 45">
              <a:extLst>
                <a:ext uri="{FF2B5EF4-FFF2-40B4-BE49-F238E27FC236}">
                  <a16:creationId xmlns:a16="http://schemas.microsoft.com/office/drawing/2014/main" id="{34D2EB69-CB95-C94C-80C4-779A6D987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025" y="2237468"/>
              <a:ext cx="29381" cy="32319"/>
            </a:xfrm>
            <a:prstGeom prst="ellipse">
              <a:avLst/>
            </a:pr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2" name="Oval 46">
              <a:extLst>
                <a:ext uri="{FF2B5EF4-FFF2-40B4-BE49-F238E27FC236}">
                  <a16:creationId xmlns:a16="http://schemas.microsoft.com/office/drawing/2014/main" id="{B87B0622-6B44-864F-8847-90E50704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854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3" name="Oval 47">
              <a:extLst>
                <a:ext uri="{FF2B5EF4-FFF2-40B4-BE49-F238E27FC236}">
                  <a16:creationId xmlns:a16="http://schemas.microsoft.com/office/drawing/2014/main" id="{EF84B41F-50BE-7247-B99F-831D3B2C8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689934"/>
              <a:ext cx="32319" cy="32319"/>
            </a:xfrm>
            <a:prstGeom prst="ellipse">
              <a:avLst/>
            </a:pr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4" name="Oval 48">
              <a:extLst>
                <a:ext uri="{FF2B5EF4-FFF2-40B4-BE49-F238E27FC236}">
                  <a16:creationId xmlns:a16="http://schemas.microsoft.com/office/drawing/2014/main" id="{C8A3DA54-28A7-5F45-98D4-02F0E84F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683" y="2460763"/>
              <a:ext cx="35257" cy="32319"/>
            </a:xfrm>
            <a:prstGeom prst="ellipse">
              <a:avLst/>
            </a:pr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5" name="Oval 49">
              <a:extLst>
                <a:ext uri="{FF2B5EF4-FFF2-40B4-BE49-F238E27FC236}">
                  <a16:creationId xmlns:a16="http://schemas.microsoft.com/office/drawing/2014/main" id="{A6BDF2A5-21A2-F64B-9B84-764ACA49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226" y="2460763"/>
              <a:ext cx="32319" cy="32319"/>
            </a:xfrm>
            <a:prstGeom prst="ellipse">
              <a:avLst/>
            </a:pr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6" name="Oval 50">
              <a:extLst>
                <a:ext uri="{FF2B5EF4-FFF2-40B4-BE49-F238E27FC236}">
                  <a16:creationId xmlns:a16="http://schemas.microsoft.com/office/drawing/2014/main" id="{14234062-5F93-1941-AF6C-4D77ED453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898538"/>
              <a:ext cx="32319" cy="32319"/>
            </a:xfrm>
            <a:prstGeom prst="ellipse">
              <a:avLst/>
            </a:prstGeom>
            <a:solidFill>
              <a:schemeClr val="tx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7" name="Oval 51">
              <a:extLst>
                <a:ext uri="{FF2B5EF4-FFF2-40B4-BE49-F238E27FC236}">
                  <a16:creationId xmlns:a16="http://schemas.microsoft.com/office/drawing/2014/main" id="{3BA96761-9E8C-9C44-9500-D8EF152C0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8" name="Oval 52">
              <a:extLst>
                <a:ext uri="{FF2B5EF4-FFF2-40B4-BE49-F238E27FC236}">
                  <a16:creationId xmlns:a16="http://schemas.microsoft.com/office/drawing/2014/main" id="{17CBF974-2279-5E41-B63B-3E66A45F4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830" y="1993607"/>
              <a:ext cx="99895" cy="94019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39" name="Oval 53">
              <a:extLst>
                <a:ext uri="{FF2B5EF4-FFF2-40B4-BE49-F238E27FC236}">
                  <a16:creationId xmlns:a16="http://schemas.microsoft.com/office/drawing/2014/main" id="{F347E85B-5341-B14A-BDD2-478FBE747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64" y="2205149"/>
              <a:ext cx="99895" cy="94019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0" name="Oval 54">
              <a:extLst>
                <a:ext uri="{FF2B5EF4-FFF2-40B4-BE49-F238E27FC236}">
                  <a16:creationId xmlns:a16="http://schemas.microsoft.com/office/drawing/2014/main" id="{57981228-F647-8143-BEBF-F730F9DD1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64" y="2657615"/>
              <a:ext cx="99895" cy="96957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1" name="Oval 55">
              <a:extLst>
                <a:ext uri="{FF2B5EF4-FFF2-40B4-BE49-F238E27FC236}">
                  <a16:creationId xmlns:a16="http://schemas.microsoft.com/office/drawing/2014/main" id="{78327439-8BEE-8249-AE88-F418F76D4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035" y="2584163"/>
              <a:ext cx="102833" cy="105771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2" name="Oval 56">
              <a:extLst>
                <a:ext uri="{FF2B5EF4-FFF2-40B4-BE49-F238E27FC236}">
                  <a16:creationId xmlns:a16="http://schemas.microsoft.com/office/drawing/2014/main" id="{5EB57DC0-4E17-344B-A7F7-2191D948F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968" y="2584163"/>
              <a:ext cx="108709" cy="105771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3" name="Freeform 57">
              <a:extLst>
                <a:ext uri="{FF2B5EF4-FFF2-40B4-BE49-F238E27FC236}">
                  <a16:creationId xmlns:a16="http://schemas.microsoft.com/office/drawing/2014/main" id="{B1914A3D-8CD9-BF41-84EF-AC3E9779E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316" y="2307982"/>
              <a:ext cx="696327" cy="649317"/>
            </a:xfrm>
            <a:custGeom>
              <a:avLst/>
              <a:gdLst>
                <a:gd name="T0" fmla="*/ 0 w 174"/>
                <a:gd name="T1" fmla="*/ 162 h 162"/>
                <a:gd name="T2" fmla="*/ 0 w 174"/>
                <a:gd name="T3" fmla="*/ 82 h 162"/>
                <a:gd name="T4" fmla="*/ 87 w 174"/>
                <a:gd name="T5" fmla="*/ 0 h 162"/>
                <a:gd name="T6" fmla="*/ 174 w 174"/>
                <a:gd name="T7" fmla="*/ 82 h 162"/>
                <a:gd name="T8" fmla="*/ 174 w 174"/>
                <a:gd name="T9" fmla="*/ 9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0" y="162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34"/>
                    <a:pt x="39" y="0"/>
                    <a:pt x="87" y="0"/>
                  </a:cubicBezTo>
                  <a:cubicBezTo>
                    <a:pt x="135" y="0"/>
                    <a:pt x="174" y="34"/>
                    <a:pt x="174" y="82"/>
                  </a:cubicBezTo>
                  <a:cubicBezTo>
                    <a:pt x="174" y="95"/>
                    <a:pt x="174" y="95"/>
                    <a:pt x="174" y="9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4" name="Freeform 58">
              <a:extLst>
                <a:ext uri="{FF2B5EF4-FFF2-40B4-BE49-F238E27FC236}">
                  <a16:creationId xmlns:a16="http://schemas.microsoft.com/office/drawing/2014/main" id="{BE499873-15F2-AF4B-823D-1579CB8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43" y="2637048"/>
              <a:ext cx="76390" cy="161595"/>
            </a:xfrm>
            <a:custGeom>
              <a:avLst/>
              <a:gdLst>
                <a:gd name="T0" fmla="*/ 26 w 26"/>
                <a:gd name="T1" fmla="*/ 55 h 55"/>
                <a:gd name="T2" fmla="*/ 26 w 26"/>
                <a:gd name="T3" fmla="*/ 0 h 55"/>
                <a:gd name="T4" fmla="*/ 0 w 26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5">
                  <a:moveTo>
                    <a:pt x="26" y="55"/>
                  </a:move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5" name="Freeform 59">
              <a:extLst>
                <a:ext uri="{FF2B5EF4-FFF2-40B4-BE49-F238E27FC236}">
                  <a16:creationId xmlns:a16="http://schemas.microsoft.com/office/drawing/2014/main" id="{9FBB63AA-D1AB-D148-9152-D21D29A4B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3" y="2636671"/>
              <a:ext cx="614061" cy="332004"/>
            </a:xfrm>
            <a:custGeom>
              <a:avLst/>
              <a:gdLst>
                <a:gd name="T0" fmla="*/ 25 w 209"/>
                <a:gd name="T1" fmla="*/ 0 h 113"/>
                <a:gd name="T2" fmla="*/ 0 w 209"/>
                <a:gd name="T3" fmla="*/ 0 h 113"/>
                <a:gd name="T4" fmla="*/ 0 w 209"/>
                <a:gd name="T5" fmla="*/ 113 h 113"/>
                <a:gd name="T6" fmla="*/ 25 w 209"/>
                <a:gd name="T7" fmla="*/ 113 h 113"/>
                <a:gd name="T8" fmla="*/ 209 w 20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13">
                  <a:moveTo>
                    <a:pt x="25" y="0"/>
                  </a:moveTo>
                  <a:lnTo>
                    <a:pt x="0" y="0"/>
                  </a:lnTo>
                  <a:lnTo>
                    <a:pt x="0" y="113"/>
                  </a:lnTo>
                  <a:lnTo>
                    <a:pt x="25" y="113"/>
                  </a:lnTo>
                  <a:lnTo>
                    <a:pt x="209" y="113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6" name="Freeform 60">
              <a:extLst>
                <a:ext uri="{FF2B5EF4-FFF2-40B4-BE49-F238E27FC236}">
                  <a16:creationId xmlns:a16="http://schemas.microsoft.com/office/drawing/2014/main" id="{967BFB2A-BE1D-C64B-B349-81C9A86B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972" y="2684058"/>
              <a:ext cx="70514" cy="182161"/>
            </a:xfrm>
            <a:custGeom>
              <a:avLst/>
              <a:gdLst>
                <a:gd name="T0" fmla="*/ 24 w 24"/>
                <a:gd name="T1" fmla="*/ 62 h 62"/>
                <a:gd name="T2" fmla="*/ 24 w 24"/>
                <a:gd name="T3" fmla="*/ 18 h 62"/>
                <a:gd name="T4" fmla="*/ 0 w 24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62">
                  <a:moveTo>
                    <a:pt x="24" y="62"/>
                  </a:moveTo>
                  <a:lnTo>
                    <a:pt x="24" y="18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7" name="Freeform 61">
              <a:extLst>
                <a:ext uri="{FF2B5EF4-FFF2-40B4-BE49-F238E27FC236}">
                  <a16:creationId xmlns:a16="http://schemas.microsoft.com/office/drawing/2014/main" id="{596D0846-21B7-2742-9ED8-7785DD0F7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350" y="2692872"/>
              <a:ext cx="70514" cy="220357"/>
            </a:xfrm>
            <a:custGeom>
              <a:avLst/>
              <a:gdLst>
                <a:gd name="T0" fmla="*/ 24 w 24"/>
                <a:gd name="T1" fmla="*/ 75 h 75"/>
                <a:gd name="T2" fmla="*/ 0 w 24"/>
                <a:gd name="T3" fmla="*/ 63 h 75"/>
                <a:gd name="T4" fmla="*/ 0 w 24"/>
                <a:gd name="T5" fmla="*/ 12 h 75"/>
                <a:gd name="T6" fmla="*/ 24 w 24"/>
                <a:gd name="T7" fmla="*/ 0 h 75"/>
                <a:gd name="T8" fmla="*/ 24 w 2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5">
                  <a:moveTo>
                    <a:pt x="24" y="75"/>
                  </a:moveTo>
                  <a:lnTo>
                    <a:pt x="0" y="63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24" y="7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5DD276FF-0B26-6D4D-8EF9-2B12D6F4C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063" y="2196335"/>
              <a:ext cx="105771" cy="55824"/>
            </a:xfrm>
            <a:custGeom>
              <a:avLst/>
              <a:gdLst>
                <a:gd name="T0" fmla="*/ 0 w 27"/>
                <a:gd name="T1" fmla="*/ 14 h 14"/>
                <a:gd name="T2" fmla="*/ 13 w 27"/>
                <a:gd name="T3" fmla="*/ 0 h 14"/>
                <a:gd name="T4" fmla="*/ 27 w 27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4">
                  <a:moveTo>
                    <a:pt x="0" y="14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49" name="Line 63">
              <a:extLst>
                <a:ext uri="{FF2B5EF4-FFF2-40B4-BE49-F238E27FC236}">
                  <a16:creationId xmlns:a16="http://schemas.microsoft.com/office/drawing/2014/main" id="{4B55D76F-3B66-044B-A703-28BF77B63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8063" y="2252159"/>
              <a:ext cx="0" cy="55824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50" name="Line 64">
              <a:extLst>
                <a:ext uri="{FF2B5EF4-FFF2-40B4-BE49-F238E27FC236}">
                  <a16:creationId xmlns:a16="http://schemas.microsoft.com/office/drawing/2014/main" id="{26362743-A115-7840-9F39-277D4C60F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3834" y="2252159"/>
              <a:ext cx="0" cy="55824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B3BD388F-F901-1743-B079-FCC65553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610" y="3054257"/>
              <a:ext cx="232109" cy="226233"/>
            </a:xfrm>
            <a:custGeom>
              <a:avLst/>
              <a:gdLst>
                <a:gd name="T0" fmla="*/ 13 w 58"/>
                <a:gd name="T1" fmla="*/ 0 h 57"/>
                <a:gd name="T2" fmla="*/ 29 w 58"/>
                <a:gd name="T3" fmla="*/ 15 h 57"/>
                <a:gd name="T4" fmla="*/ 50 w 58"/>
                <a:gd name="T5" fmla="*/ 19 h 57"/>
                <a:gd name="T6" fmla="*/ 54 w 58"/>
                <a:gd name="T7" fmla="*/ 44 h 57"/>
                <a:gd name="T8" fmla="*/ 41 w 58"/>
                <a:gd name="T9" fmla="*/ 31 h 57"/>
                <a:gd name="T10" fmla="*/ 31 w 58"/>
                <a:gd name="T11" fmla="*/ 41 h 57"/>
                <a:gd name="T12" fmla="*/ 44 w 58"/>
                <a:gd name="T13" fmla="*/ 53 h 57"/>
                <a:gd name="T14" fmla="*/ 19 w 58"/>
                <a:gd name="T15" fmla="*/ 49 h 57"/>
                <a:gd name="T16" fmla="*/ 14 w 58"/>
                <a:gd name="T17" fmla="*/ 27 h 57"/>
                <a:gd name="T18" fmla="*/ 0 w 58"/>
                <a:gd name="T19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13" y="0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35" y="11"/>
                    <a:pt x="44" y="13"/>
                    <a:pt x="50" y="19"/>
                  </a:cubicBezTo>
                  <a:cubicBezTo>
                    <a:pt x="56" y="25"/>
                    <a:pt x="58" y="36"/>
                    <a:pt x="54" y="4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36" y="57"/>
                    <a:pt x="26" y="56"/>
                    <a:pt x="19" y="49"/>
                  </a:cubicBezTo>
                  <a:cubicBezTo>
                    <a:pt x="13" y="43"/>
                    <a:pt x="11" y="35"/>
                    <a:pt x="14" y="27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BD8E272F-FDB8-7940-A1DB-CD559BF70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110" y="2745757"/>
              <a:ext cx="255614" cy="243861"/>
            </a:xfrm>
            <a:custGeom>
              <a:avLst/>
              <a:gdLst>
                <a:gd name="T0" fmla="*/ 49 w 64"/>
                <a:gd name="T1" fmla="*/ 61 h 61"/>
                <a:gd name="T2" fmla="*/ 30 w 64"/>
                <a:gd name="T3" fmla="*/ 44 h 61"/>
                <a:gd name="T4" fmla="*/ 8 w 64"/>
                <a:gd name="T5" fmla="*/ 38 h 61"/>
                <a:gd name="T6" fmla="*/ 4 w 64"/>
                <a:gd name="T7" fmla="*/ 14 h 61"/>
                <a:gd name="T8" fmla="*/ 16 w 64"/>
                <a:gd name="T9" fmla="*/ 26 h 61"/>
                <a:gd name="T10" fmla="*/ 26 w 64"/>
                <a:gd name="T11" fmla="*/ 16 h 61"/>
                <a:gd name="T12" fmla="*/ 14 w 64"/>
                <a:gd name="T13" fmla="*/ 4 h 61"/>
                <a:gd name="T14" fmla="*/ 39 w 64"/>
                <a:gd name="T15" fmla="*/ 8 h 61"/>
                <a:gd name="T16" fmla="*/ 44 w 64"/>
                <a:gd name="T17" fmla="*/ 30 h 61"/>
                <a:gd name="T18" fmla="*/ 64 w 64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1">
                  <a:moveTo>
                    <a:pt x="49" y="61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23" y="46"/>
                    <a:pt x="14" y="44"/>
                    <a:pt x="8" y="38"/>
                  </a:cubicBezTo>
                  <a:cubicBezTo>
                    <a:pt x="1" y="32"/>
                    <a:pt x="0" y="22"/>
                    <a:pt x="4" y="14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2" y="0"/>
                    <a:pt x="32" y="1"/>
                    <a:pt x="39" y="8"/>
                  </a:cubicBezTo>
                  <a:cubicBezTo>
                    <a:pt x="45" y="14"/>
                    <a:pt x="46" y="23"/>
                    <a:pt x="44" y="30"/>
                  </a:cubicBezTo>
                  <a:cubicBezTo>
                    <a:pt x="64" y="50"/>
                    <a:pt x="64" y="50"/>
                    <a:pt x="64" y="5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68A34BE6-C1FE-ED4A-90F8-4FBEA8E5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105" y="2783953"/>
              <a:ext cx="235047" cy="237985"/>
            </a:xfrm>
            <a:custGeom>
              <a:avLst/>
              <a:gdLst>
                <a:gd name="T0" fmla="*/ 57 w 59"/>
                <a:gd name="T1" fmla="*/ 10 h 59"/>
                <a:gd name="T2" fmla="*/ 46 w 59"/>
                <a:gd name="T3" fmla="*/ 30 h 59"/>
                <a:gd name="T4" fmla="*/ 44 w 59"/>
                <a:gd name="T5" fmla="*/ 30 h 59"/>
                <a:gd name="T6" fmla="*/ 38 w 59"/>
                <a:gd name="T7" fmla="*/ 28 h 59"/>
                <a:gd name="T8" fmla="*/ 8 w 59"/>
                <a:gd name="T9" fmla="*/ 59 h 59"/>
                <a:gd name="T10" fmla="*/ 0 w 59"/>
                <a:gd name="T11" fmla="*/ 51 h 59"/>
                <a:gd name="T12" fmla="*/ 31 w 59"/>
                <a:gd name="T13" fmla="*/ 21 h 59"/>
                <a:gd name="T14" fmla="*/ 29 w 59"/>
                <a:gd name="T15" fmla="*/ 16 h 59"/>
                <a:gd name="T16" fmla="*/ 30 w 59"/>
                <a:gd name="T17" fmla="*/ 13 h 59"/>
                <a:gd name="T18" fmla="*/ 52 w 59"/>
                <a:gd name="T19" fmla="*/ 1 h 59"/>
                <a:gd name="T20" fmla="*/ 55 w 59"/>
                <a:gd name="T21" fmla="*/ 1 h 59"/>
                <a:gd name="T22" fmla="*/ 58 w 59"/>
                <a:gd name="T23" fmla="*/ 4 h 59"/>
                <a:gd name="T24" fmla="*/ 58 w 59"/>
                <a:gd name="T25" fmla="*/ 7 h 59"/>
                <a:gd name="T26" fmla="*/ 57 w 59"/>
                <a:gd name="T27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9">
                  <a:moveTo>
                    <a:pt x="57" y="1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5" y="31"/>
                    <a:pt x="44" y="31"/>
                    <a:pt x="44" y="30"/>
                  </a:cubicBezTo>
                  <a:cubicBezTo>
                    <a:pt x="42" y="30"/>
                    <a:pt x="39" y="28"/>
                    <a:pt x="38" y="2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0"/>
                    <a:pt x="29" y="17"/>
                    <a:pt x="29" y="16"/>
                  </a:cubicBezTo>
                  <a:cubicBezTo>
                    <a:pt x="28" y="15"/>
                    <a:pt x="29" y="14"/>
                    <a:pt x="30" y="1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0"/>
                    <a:pt x="54" y="0"/>
                    <a:pt x="55" y="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7" y="10"/>
                    <a:pt x="57" y="10"/>
                    <a:pt x="57" y="1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BCCC3C27-F0B4-1E4E-8FC0-2D6CF053E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491" y="2974928"/>
              <a:ext cx="302623" cy="305561"/>
            </a:xfrm>
            <a:custGeom>
              <a:avLst/>
              <a:gdLst>
                <a:gd name="T0" fmla="*/ 4 w 76"/>
                <a:gd name="T1" fmla="*/ 72 h 77"/>
                <a:gd name="T2" fmla="*/ 0 w 76"/>
                <a:gd name="T3" fmla="*/ 62 h 77"/>
                <a:gd name="T4" fmla="*/ 4 w 76"/>
                <a:gd name="T5" fmla="*/ 53 h 77"/>
                <a:gd name="T6" fmla="*/ 56 w 76"/>
                <a:gd name="T7" fmla="*/ 1 h 77"/>
                <a:gd name="T8" fmla="*/ 60 w 76"/>
                <a:gd name="T9" fmla="*/ 1 h 77"/>
                <a:gd name="T10" fmla="*/ 75 w 76"/>
                <a:gd name="T11" fmla="*/ 16 h 77"/>
                <a:gd name="T12" fmla="*/ 75 w 76"/>
                <a:gd name="T13" fmla="*/ 20 h 77"/>
                <a:gd name="T14" fmla="*/ 23 w 76"/>
                <a:gd name="T15" fmla="*/ 72 h 77"/>
                <a:gd name="T16" fmla="*/ 4 w 76"/>
                <a:gd name="T1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7">
                  <a:moveTo>
                    <a:pt x="4" y="72"/>
                  </a:moveTo>
                  <a:cubicBezTo>
                    <a:pt x="1" y="69"/>
                    <a:pt x="0" y="66"/>
                    <a:pt x="0" y="62"/>
                  </a:cubicBezTo>
                  <a:cubicBezTo>
                    <a:pt x="0" y="59"/>
                    <a:pt x="1" y="56"/>
                    <a:pt x="4" y="53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6" y="17"/>
                    <a:pt x="76" y="19"/>
                    <a:pt x="75" y="20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18" y="77"/>
                    <a:pt x="9" y="77"/>
                    <a:pt x="4" y="72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0C43321-DEAB-C549-93FF-DDF300215BF6}"/>
              </a:ext>
            </a:extLst>
          </p:cNvPr>
          <p:cNvGrpSpPr/>
          <p:nvPr/>
        </p:nvGrpSpPr>
        <p:grpSpPr>
          <a:xfrm>
            <a:off x="5518217" y="1529606"/>
            <a:ext cx="2512250" cy="2084286"/>
            <a:chOff x="636070" y="1975978"/>
            <a:chExt cx="1677649" cy="1304512"/>
          </a:xfrm>
        </p:grpSpPr>
        <p:sp>
          <p:nvSpPr>
            <p:cNvPr id="187" name="Oval 39">
              <a:extLst>
                <a:ext uri="{FF2B5EF4-FFF2-40B4-BE49-F238E27FC236}">
                  <a16:creationId xmlns:a16="http://schemas.microsoft.com/office/drawing/2014/main" id="{66945AA9-E273-3F4E-9F1A-02027F62A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907" y="2187521"/>
              <a:ext cx="129276" cy="129276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88" name="Oval 40">
              <a:extLst>
                <a:ext uri="{FF2B5EF4-FFF2-40B4-BE49-F238E27FC236}">
                  <a16:creationId xmlns:a16="http://schemas.microsoft.com/office/drawing/2014/main" id="{CD458F37-3199-CF47-B525-8D211A49D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74" y="1975978"/>
              <a:ext cx="132214" cy="129276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89" name="Oval 41">
              <a:extLst>
                <a:ext uri="{FF2B5EF4-FFF2-40B4-BE49-F238E27FC236}">
                  <a16:creationId xmlns:a16="http://schemas.microsoft.com/office/drawing/2014/main" id="{6A30236B-9A23-0D46-B460-20BAF62E0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74" y="2848591"/>
              <a:ext cx="132214" cy="129276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0" name="Oval 42">
              <a:extLst>
                <a:ext uri="{FF2B5EF4-FFF2-40B4-BE49-F238E27FC236}">
                  <a16:creationId xmlns:a16="http://schemas.microsoft.com/office/drawing/2014/main" id="{C36D5674-2BBF-154E-B0B6-879122439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70" y="2413753"/>
              <a:ext cx="126338" cy="126338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1" name="Oval 43">
              <a:extLst>
                <a:ext uri="{FF2B5EF4-FFF2-40B4-BE49-F238E27FC236}">
                  <a16:creationId xmlns:a16="http://schemas.microsoft.com/office/drawing/2014/main" id="{5C580248-E567-6F4A-B4E0-CF3BA7E64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70" y="2187521"/>
              <a:ext cx="126338" cy="129276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2" name="Oval 44">
              <a:extLst>
                <a:ext uri="{FF2B5EF4-FFF2-40B4-BE49-F238E27FC236}">
                  <a16:creationId xmlns:a16="http://schemas.microsoft.com/office/drawing/2014/main" id="{85D4D93C-4D1C-4D43-8E18-C7DCFEC0E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692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3" name="Oval 45">
              <a:extLst>
                <a:ext uri="{FF2B5EF4-FFF2-40B4-BE49-F238E27FC236}">
                  <a16:creationId xmlns:a16="http://schemas.microsoft.com/office/drawing/2014/main" id="{0E57B1C2-6DE2-F643-A1CF-BC327D5A8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025" y="2237468"/>
              <a:ext cx="29381" cy="32319"/>
            </a:xfrm>
            <a:prstGeom prst="ellipse">
              <a:avLst/>
            </a:prstGeom>
            <a:solidFill>
              <a:schemeClr val="tx2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4" name="Oval 46">
              <a:extLst>
                <a:ext uri="{FF2B5EF4-FFF2-40B4-BE49-F238E27FC236}">
                  <a16:creationId xmlns:a16="http://schemas.microsoft.com/office/drawing/2014/main" id="{45859CC2-7086-C94C-B3A2-16303572C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854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5" name="Oval 47">
              <a:extLst>
                <a:ext uri="{FF2B5EF4-FFF2-40B4-BE49-F238E27FC236}">
                  <a16:creationId xmlns:a16="http://schemas.microsoft.com/office/drawing/2014/main" id="{8B8BCBCC-08B4-E64D-9186-89F43952A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689934"/>
              <a:ext cx="32319" cy="32319"/>
            </a:xfrm>
            <a:prstGeom prst="ellipse">
              <a:avLst/>
            </a:prstGeom>
            <a:solidFill>
              <a:schemeClr val="tx2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6" name="Oval 48">
              <a:extLst>
                <a:ext uri="{FF2B5EF4-FFF2-40B4-BE49-F238E27FC236}">
                  <a16:creationId xmlns:a16="http://schemas.microsoft.com/office/drawing/2014/main" id="{EDE319FA-6166-6245-835D-7FE80270A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683" y="2460763"/>
              <a:ext cx="35257" cy="32319"/>
            </a:xfrm>
            <a:prstGeom prst="ellipse">
              <a:avLst/>
            </a:prstGeom>
            <a:solidFill>
              <a:schemeClr val="tx2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7" name="Oval 49">
              <a:extLst>
                <a:ext uri="{FF2B5EF4-FFF2-40B4-BE49-F238E27FC236}">
                  <a16:creationId xmlns:a16="http://schemas.microsoft.com/office/drawing/2014/main" id="{027CD177-718E-A541-8D31-EC4584DBD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226" y="2460763"/>
              <a:ext cx="32319" cy="32319"/>
            </a:xfrm>
            <a:prstGeom prst="ellipse">
              <a:avLst/>
            </a:prstGeom>
            <a:solidFill>
              <a:schemeClr val="tx1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8" name="Oval 50">
              <a:extLst>
                <a:ext uri="{FF2B5EF4-FFF2-40B4-BE49-F238E27FC236}">
                  <a16:creationId xmlns:a16="http://schemas.microsoft.com/office/drawing/2014/main" id="{3DDD7E41-89EC-D74F-96FB-235F1FA1B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898538"/>
              <a:ext cx="32319" cy="32319"/>
            </a:xfrm>
            <a:prstGeom prst="ellipse">
              <a:avLst/>
            </a:prstGeom>
            <a:solidFill>
              <a:schemeClr val="tx2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199" name="Oval 51">
              <a:extLst>
                <a:ext uri="{FF2B5EF4-FFF2-40B4-BE49-F238E27FC236}">
                  <a16:creationId xmlns:a16="http://schemas.microsoft.com/office/drawing/2014/main" id="{B4125A83-5159-F54D-ACC3-EB4848F0B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079" y="2022988"/>
              <a:ext cx="32319" cy="32319"/>
            </a:xfrm>
            <a:prstGeom prst="ellipse">
              <a:avLst/>
            </a:prstGeom>
            <a:solidFill>
              <a:schemeClr val="tx1"/>
            </a:solidFill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0" name="Oval 52">
              <a:extLst>
                <a:ext uri="{FF2B5EF4-FFF2-40B4-BE49-F238E27FC236}">
                  <a16:creationId xmlns:a16="http://schemas.microsoft.com/office/drawing/2014/main" id="{1A538453-8001-864C-865F-2874951C9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830" y="1993607"/>
              <a:ext cx="99895" cy="94019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1" name="Oval 53">
              <a:extLst>
                <a:ext uri="{FF2B5EF4-FFF2-40B4-BE49-F238E27FC236}">
                  <a16:creationId xmlns:a16="http://schemas.microsoft.com/office/drawing/2014/main" id="{F22ED865-E039-954B-B64F-DFE24B8D9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64" y="2205149"/>
              <a:ext cx="99895" cy="94019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2" name="Oval 54">
              <a:extLst>
                <a:ext uri="{FF2B5EF4-FFF2-40B4-BE49-F238E27FC236}">
                  <a16:creationId xmlns:a16="http://schemas.microsoft.com/office/drawing/2014/main" id="{F7D2B08A-C4F8-9746-9123-900F2286A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64" y="2657615"/>
              <a:ext cx="99895" cy="96957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3" name="Oval 55">
              <a:extLst>
                <a:ext uri="{FF2B5EF4-FFF2-40B4-BE49-F238E27FC236}">
                  <a16:creationId xmlns:a16="http://schemas.microsoft.com/office/drawing/2014/main" id="{A53C9E02-15A5-CE48-8A37-9DAFFC69E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035" y="2584163"/>
              <a:ext cx="102833" cy="105771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4" name="Oval 56">
              <a:extLst>
                <a:ext uri="{FF2B5EF4-FFF2-40B4-BE49-F238E27FC236}">
                  <a16:creationId xmlns:a16="http://schemas.microsoft.com/office/drawing/2014/main" id="{E54823A3-571A-3048-9323-B9E3E1531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968" y="2584163"/>
              <a:ext cx="108709" cy="105771"/>
            </a:xfrm>
            <a:prstGeom prst="ellips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5" name="Freeform 57">
              <a:extLst>
                <a:ext uri="{FF2B5EF4-FFF2-40B4-BE49-F238E27FC236}">
                  <a16:creationId xmlns:a16="http://schemas.microsoft.com/office/drawing/2014/main" id="{EA23E42D-0F05-3447-8765-4153B9A57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316" y="2307982"/>
              <a:ext cx="696327" cy="649317"/>
            </a:xfrm>
            <a:custGeom>
              <a:avLst/>
              <a:gdLst>
                <a:gd name="T0" fmla="*/ 0 w 174"/>
                <a:gd name="T1" fmla="*/ 162 h 162"/>
                <a:gd name="T2" fmla="*/ 0 w 174"/>
                <a:gd name="T3" fmla="*/ 82 h 162"/>
                <a:gd name="T4" fmla="*/ 87 w 174"/>
                <a:gd name="T5" fmla="*/ 0 h 162"/>
                <a:gd name="T6" fmla="*/ 174 w 174"/>
                <a:gd name="T7" fmla="*/ 82 h 162"/>
                <a:gd name="T8" fmla="*/ 174 w 174"/>
                <a:gd name="T9" fmla="*/ 9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0" y="162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34"/>
                    <a:pt x="39" y="0"/>
                    <a:pt x="87" y="0"/>
                  </a:cubicBezTo>
                  <a:cubicBezTo>
                    <a:pt x="135" y="0"/>
                    <a:pt x="174" y="34"/>
                    <a:pt x="174" y="82"/>
                  </a:cubicBezTo>
                  <a:cubicBezTo>
                    <a:pt x="174" y="95"/>
                    <a:pt x="174" y="95"/>
                    <a:pt x="174" y="9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6" name="Freeform 58">
              <a:extLst>
                <a:ext uri="{FF2B5EF4-FFF2-40B4-BE49-F238E27FC236}">
                  <a16:creationId xmlns:a16="http://schemas.microsoft.com/office/drawing/2014/main" id="{ECF32E9D-5FF5-9143-A82A-34DB7C218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43" y="2637048"/>
              <a:ext cx="76390" cy="161595"/>
            </a:xfrm>
            <a:custGeom>
              <a:avLst/>
              <a:gdLst>
                <a:gd name="T0" fmla="*/ 26 w 26"/>
                <a:gd name="T1" fmla="*/ 55 h 55"/>
                <a:gd name="T2" fmla="*/ 26 w 26"/>
                <a:gd name="T3" fmla="*/ 0 h 55"/>
                <a:gd name="T4" fmla="*/ 0 w 26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5">
                  <a:moveTo>
                    <a:pt x="26" y="55"/>
                  </a:move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7" name="Freeform 59">
              <a:extLst>
                <a:ext uri="{FF2B5EF4-FFF2-40B4-BE49-F238E27FC236}">
                  <a16:creationId xmlns:a16="http://schemas.microsoft.com/office/drawing/2014/main" id="{387709EA-BF59-F744-8160-5FE14A8C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3" y="2636671"/>
              <a:ext cx="614061" cy="332004"/>
            </a:xfrm>
            <a:custGeom>
              <a:avLst/>
              <a:gdLst>
                <a:gd name="T0" fmla="*/ 25 w 209"/>
                <a:gd name="T1" fmla="*/ 0 h 113"/>
                <a:gd name="T2" fmla="*/ 0 w 209"/>
                <a:gd name="T3" fmla="*/ 0 h 113"/>
                <a:gd name="T4" fmla="*/ 0 w 209"/>
                <a:gd name="T5" fmla="*/ 113 h 113"/>
                <a:gd name="T6" fmla="*/ 25 w 209"/>
                <a:gd name="T7" fmla="*/ 113 h 113"/>
                <a:gd name="T8" fmla="*/ 209 w 20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13">
                  <a:moveTo>
                    <a:pt x="25" y="0"/>
                  </a:moveTo>
                  <a:lnTo>
                    <a:pt x="0" y="0"/>
                  </a:lnTo>
                  <a:lnTo>
                    <a:pt x="0" y="113"/>
                  </a:lnTo>
                  <a:lnTo>
                    <a:pt x="25" y="113"/>
                  </a:lnTo>
                  <a:lnTo>
                    <a:pt x="209" y="113"/>
                  </a:ln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8" name="Freeform 60">
              <a:extLst>
                <a:ext uri="{FF2B5EF4-FFF2-40B4-BE49-F238E27FC236}">
                  <a16:creationId xmlns:a16="http://schemas.microsoft.com/office/drawing/2014/main" id="{11539172-6B61-3645-8C7F-107E7C42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972" y="2684058"/>
              <a:ext cx="70514" cy="182161"/>
            </a:xfrm>
            <a:custGeom>
              <a:avLst/>
              <a:gdLst>
                <a:gd name="T0" fmla="*/ 24 w 24"/>
                <a:gd name="T1" fmla="*/ 62 h 62"/>
                <a:gd name="T2" fmla="*/ 24 w 24"/>
                <a:gd name="T3" fmla="*/ 18 h 62"/>
                <a:gd name="T4" fmla="*/ 0 w 24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62">
                  <a:moveTo>
                    <a:pt x="24" y="62"/>
                  </a:moveTo>
                  <a:lnTo>
                    <a:pt x="24" y="18"/>
                  </a:lnTo>
                  <a:lnTo>
                    <a:pt x="0" y="0"/>
                  </a:ln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09" name="Freeform 61">
              <a:extLst>
                <a:ext uri="{FF2B5EF4-FFF2-40B4-BE49-F238E27FC236}">
                  <a16:creationId xmlns:a16="http://schemas.microsoft.com/office/drawing/2014/main" id="{7F87D52D-D64B-F344-80A3-C8CB00519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350" y="2692872"/>
              <a:ext cx="70514" cy="220357"/>
            </a:xfrm>
            <a:custGeom>
              <a:avLst/>
              <a:gdLst>
                <a:gd name="T0" fmla="*/ 24 w 24"/>
                <a:gd name="T1" fmla="*/ 75 h 75"/>
                <a:gd name="T2" fmla="*/ 0 w 24"/>
                <a:gd name="T3" fmla="*/ 63 h 75"/>
                <a:gd name="T4" fmla="*/ 0 w 24"/>
                <a:gd name="T5" fmla="*/ 12 h 75"/>
                <a:gd name="T6" fmla="*/ 24 w 24"/>
                <a:gd name="T7" fmla="*/ 0 h 75"/>
                <a:gd name="T8" fmla="*/ 24 w 2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5">
                  <a:moveTo>
                    <a:pt x="24" y="75"/>
                  </a:moveTo>
                  <a:lnTo>
                    <a:pt x="0" y="63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24" y="75"/>
                  </a:lnTo>
                  <a:close/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0" name="Freeform 62">
              <a:extLst>
                <a:ext uri="{FF2B5EF4-FFF2-40B4-BE49-F238E27FC236}">
                  <a16:creationId xmlns:a16="http://schemas.microsoft.com/office/drawing/2014/main" id="{329E7E16-16B7-A44D-B183-755F1F64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063" y="2196335"/>
              <a:ext cx="105771" cy="55824"/>
            </a:xfrm>
            <a:custGeom>
              <a:avLst/>
              <a:gdLst>
                <a:gd name="T0" fmla="*/ 0 w 27"/>
                <a:gd name="T1" fmla="*/ 14 h 14"/>
                <a:gd name="T2" fmla="*/ 13 w 27"/>
                <a:gd name="T3" fmla="*/ 0 h 14"/>
                <a:gd name="T4" fmla="*/ 27 w 27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4">
                  <a:moveTo>
                    <a:pt x="0" y="14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1" name="Line 63">
              <a:extLst>
                <a:ext uri="{FF2B5EF4-FFF2-40B4-BE49-F238E27FC236}">
                  <a16:creationId xmlns:a16="http://schemas.microsoft.com/office/drawing/2014/main" id="{3DE3F8FD-6E64-9A41-9B55-89364F15D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8063" y="2252159"/>
              <a:ext cx="0" cy="55824"/>
            </a:xfrm>
            <a:prstGeom prst="lin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2" name="Line 64">
              <a:extLst>
                <a:ext uri="{FF2B5EF4-FFF2-40B4-BE49-F238E27FC236}">
                  <a16:creationId xmlns:a16="http://schemas.microsoft.com/office/drawing/2014/main" id="{B1A76F77-C136-634F-AF0F-81097E972E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3834" y="2252159"/>
              <a:ext cx="0" cy="55824"/>
            </a:xfrm>
            <a:prstGeom prst="lin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3" name="Freeform 65">
              <a:extLst>
                <a:ext uri="{FF2B5EF4-FFF2-40B4-BE49-F238E27FC236}">
                  <a16:creationId xmlns:a16="http://schemas.microsoft.com/office/drawing/2014/main" id="{25C24472-0969-1C43-BBAF-DA68DF52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610" y="3054257"/>
              <a:ext cx="232109" cy="226233"/>
            </a:xfrm>
            <a:custGeom>
              <a:avLst/>
              <a:gdLst>
                <a:gd name="T0" fmla="*/ 13 w 58"/>
                <a:gd name="T1" fmla="*/ 0 h 57"/>
                <a:gd name="T2" fmla="*/ 29 w 58"/>
                <a:gd name="T3" fmla="*/ 15 h 57"/>
                <a:gd name="T4" fmla="*/ 50 w 58"/>
                <a:gd name="T5" fmla="*/ 19 h 57"/>
                <a:gd name="T6" fmla="*/ 54 w 58"/>
                <a:gd name="T7" fmla="*/ 44 h 57"/>
                <a:gd name="T8" fmla="*/ 41 w 58"/>
                <a:gd name="T9" fmla="*/ 31 h 57"/>
                <a:gd name="T10" fmla="*/ 31 w 58"/>
                <a:gd name="T11" fmla="*/ 41 h 57"/>
                <a:gd name="T12" fmla="*/ 44 w 58"/>
                <a:gd name="T13" fmla="*/ 53 h 57"/>
                <a:gd name="T14" fmla="*/ 19 w 58"/>
                <a:gd name="T15" fmla="*/ 49 h 57"/>
                <a:gd name="T16" fmla="*/ 14 w 58"/>
                <a:gd name="T17" fmla="*/ 27 h 57"/>
                <a:gd name="T18" fmla="*/ 0 w 58"/>
                <a:gd name="T19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13" y="0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35" y="11"/>
                    <a:pt x="44" y="13"/>
                    <a:pt x="50" y="19"/>
                  </a:cubicBezTo>
                  <a:cubicBezTo>
                    <a:pt x="56" y="25"/>
                    <a:pt x="58" y="36"/>
                    <a:pt x="54" y="4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36" y="57"/>
                    <a:pt x="26" y="56"/>
                    <a:pt x="19" y="49"/>
                  </a:cubicBezTo>
                  <a:cubicBezTo>
                    <a:pt x="13" y="43"/>
                    <a:pt x="11" y="35"/>
                    <a:pt x="14" y="27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4" name="Freeform 66">
              <a:extLst>
                <a:ext uri="{FF2B5EF4-FFF2-40B4-BE49-F238E27FC236}">
                  <a16:creationId xmlns:a16="http://schemas.microsoft.com/office/drawing/2014/main" id="{124B618B-2797-3D4B-9AC9-445618F4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110" y="2745757"/>
              <a:ext cx="255614" cy="243861"/>
            </a:xfrm>
            <a:custGeom>
              <a:avLst/>
              <a:gdLst>
                <a:gd name="T0" fmla="*/ 49 w 64"/>
                <a:gd name="T1" fmla="*/ 61 h 61"/>
                <a:gd name="T2" fmla="*/ 30 w 64"/>
                <a:gd name="T3" fmla="*/ 44 h 61"/>
                <a:gd name="T4" fmla="*/ 8 w 64"/>
                <a:gd name="T5" fmla="*/ 38 h 61"/>
                <a:gd name="T6" fmla="*/ 4 w 64"/>
                <a:gd name="T7" fmla="*/ 14 h 61"/>
                <a:gd name="T8" fmla="*/ 16 w 64"/>
                <a:gd name="T9" fmla="*/ 26 h 61"/>
                <a:gd name="T10" fmla="*/ 26 w 64"/>
                <a:gd name="T11" fmla="*/ 16 h 61"/>
                <a:gd name="T12" fmla="*/ 14 w 64"/>
                <a:gd name="T13" fmla="*/ 4 h 61"/>
                <a:gd name="T14" fmla="*/ 39 w 64"/>
                <a:gd name="T15" fmla="*/ 8 h 61"/>
                <a:gd name="T16" fmla="*/ 44 w 64"/>
                <a:gd name="T17" fmla="*/ 30 h 61"/>
                <a:gd name="T18" fmla="*/ 64 w 64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1">
                  <a:moveTo>
                    <a:pt x="49" y="61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23" y="46"/>
                    <a:pt x="14" y="44"/>
                    <a:pt x="8" y="38"/>
                  </a:cubicBezTo>
                  <a:cubicBezTo>
                    <a:pt x="1" y="32"/>
                    <a:pt x="0" y="22"/>
                    <a:pt x="4" y="14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2" y="0"/>
                    <a:pt x="32" y="1"/>
                    <a:pt x="39" y="8"/>
                  </a:cubicBezTo>
                  <a:cubicBezTo>
                    <a:pt x="45" y="14"/>
                    <a:pt x="46" y="23"/>
                    <a:pt x="44" y="30"/>
                  </a:cubicBezTo>
                  <a:cubicBezTo>
                    <a:pt x="64" y="50"/>
                    <a:pt x="64" y="50"/>
                    <a:pt x="64" y="50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5" name="Freeform 67">
              <a:extLst>
                <a:ext uri="{FF2B5EF4-FFF2-40B4-BE49-F238E27FC236}">
                  <a16:creationId xmlns:a16="http://schemas.microsoft.com/office/drawing/2014/main" id="{4ECFAD2D-763F-7547-9841-DD2704DFC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105" y="2783953"/>
              <a:ext cx="235047" cy="237985"/>
            </a:xfrm>
            <a:custGeom>
              <a:avLst/>
              <a:gdLst>
                <a:gd name="T0" fmla="*/ 57 w 59"/>
                <a:gd name="T1" fmla="*/ 10 h 59"/>
                <a:gd name="T2" fmla="*/ 46 w 59"/>
                <a:gd name="T3" fmla="*/ 30 h 59"/>
                <a:gd name="T4" fmla="*/ 44 w 59"/>
                <a:gd name="T5" fmla="*/ 30 h 59"/>
                <a:gd name="T6" fmla="*/ 38 w 59"/>
                <a:gd name="T7" fmla="*/ 28 h 59"/>
                <a:gd name="T8" fmla="*/ 8 w 59"/>
                <a:gd name="T9" fmla="*/ 59 h 59"/>
                <a:gd name="T10" fmla="*/ 0 w 59"/>
                <a:gd name="T11" fmla="*/ 51 h 59"/>
                <a:gd name="T12" fmla="*/ 31 w 59"/>
                <a:gd name="T13" fmla="*/ 21 h 59"/>
                <a:gd name="T14" fmla="*/ 29 w 59"/>
                <a:gd name="T15" fmla="*/ 16 h 59"/>
                <a:gd name="T16" fmla="*/ 30 w 59"/>
                <a:gd name="T17" fmla="*/ 13 h 59"/>
                <a:gd name="T18" fmla="*/ 52 w 59"/>
                <a:gd name="T19" fmla="*/ 1 h 59"/>
                <a:gd name="T20" fmla="*/ 55 w 59"/>
                <a:gd name="T21" fmla="*/ 1 h 59"/>
                <a:gd name="T22" fmla="*/ 58 w 59"/>
                <a:gd name="T23" fmla="*/ 4 h 59"/>
                <a:gd name="T24" fmla="*/ 58 w 59"/>
                <a:gd name="T25" fmla="*/ 7 h 59"/>
                <a:gd name="T26" fmla="*/ 57 w 59"/>
                <a:gd name="T27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9">
                  <a:moveTo>
                    <a:pt x="57" y="1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5" y="31"/>
                    <a:pt x="44" y="31"/>
                    <a:pt x="44" y="30"/>
                  </a:cubicBezTo>
                  <a:cubicBezTo>
                    <a:pt x="42" y="30"/>
                    <a:pt x="39" y="28"/>
                    <a:pt x="38" y="2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0"/>
                    <a:pt x="29" y="17"/>
                    <a:pt x="29" y="16"/>
                  </a:cubicBezTo>
                  <a:cubicBezTo>
                    <a:pt x="28" y="15"/>
                    <a:pt x="29" y="14"/>
                    <a:pt x="30" y="1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0"/>
                    <a:pt x="54" y="0"/>
                    <a:pt x="55" y="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7" y="10"/>
                    <a:pt x="57" y="10"/>
                    <a:pt x="57" y="10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  <p:sp>
          <p:nvSpPr>
            <p:cNvPr id="216" name="Freeform 68">
              <a:extLst>
                <a:ext uri="{FF2B5EF4-FFF2-40B4-BE49-F238E27FC236}">
                  <a16:creationId xmlns:a16="http://schemas.microsoft.com/office/drawing/2014/main" id="{F837581E-0729-8B4C-9D61-CE044D34C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491" y="2974928"/>
              <a:ext cx="302623" cy="305561"/>
            </a:xfrm>
            <a:custGeom>
              <a:avLst/>
              <a:gdLst>
                <a:gd name="T0" fmla="*/ 4 w 76"/>
                <a:gd name="T1" fmla="*/ 72 h 77"/>
                <a:gd name="T2" fmla="*/ 0 w 76"/>
                <a:gd name="T3" fmla="*/ 62 h 77"/>
                <a:gd name="T4" fmla="*/ 4 w 76"/>
                <a:gd name="T5" fmla="*/ 53 h 77"/>
                <a:gd name="T6" fmla="*/ 56 w 76"/>
                <a:gd name="T7" fmla="*/ 1 h 77"/>
                <a:gd name="T8" fmla="*/ 60 w 76"/>
                <a:gd name="T9" fmla="*/ 1 h 77"/>
                <a:gd name="T10" fmla="*/ 75 w 76"/>
                <a:gd name="T11" fmla="*/ 16 h 77"/>
                <a:gd name="T12" fmla="*/ 75 w 76"/>
                <a:gd name="T13" fmla="*/ 20 h 77"/>
                <a:gd name="T14" fmla="*/ 23 w 76"/>
                <a:gd name="T15" fmla="*/ 72 h 77"/>
                <a:gd name="T16" fmla="*/ 4 w 76"/>
                <a:gd name="T1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7">
                  <a:moveTo>
                    <a:pt x="4" y="72"/>
                  </a:moveTo>
                  <a:cubicBezTo>
                    <a:pt x="1" y="69"/>
                    <a:pt x="0" y="66"/>
                    <a:pt x="0" y="62"/>
                  </a:cubicBezTo>
                  <a:cubicBezTo>
                    <a:pt x="0" y="59"/>
                    <a:pt x="1" y="56"/>
                    <a:pt x="4" y="53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6" y="17"/>
                    <a:pt x="76" y="19"/>
                    <a:pt x="75" y="20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18" y="77"/>
                    <a:pt x="9" y="77"/>
                    <a:pt x="4" y="72"/>
                  </a:cubicBezTo>
                  <a:close/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</p:grpSp>
    </p:spTree>
    <p:extLst>
      <p:ext uri="{BB962C8B-B14F-4D97-AF65-F5344CB8AC3E}">
        <p14:creationId xmlns:p14="http://schemas.microsoft.com/office/powerpoint/2010/main" val="39813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093">
        <p:fade/>
      </p:transition>
    </mc:Choice>
    <mc:Fallback xmlns="">
      <p:transition spd="med" advTm="127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 -6.58193E-7 L -4.4243E-6 -6.58193E-7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D838E4-BD93-3F41-894D-C133848F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Fleet Management</a:t>
            </a:r>
          </a:p>
        </p:txBody>
      </p:sp>
    </p:spTree>
    <p:extLst>
      <p:ext uri="{BB962C8B-B14F-4D97-AF65-F5344CB8AC3E}">
        <p14:creationId xmlns:p14="http://schemas.microsoft.com/office/powerpoint/2010/main" val="1085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1">
        <p:fade/>
      </p:transition>
    </mc:Choice>
    <mc:Fallback xmlns="">
      <p:transition spd="med" advTm="582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DCD910-BE7D-4238-87CA-0805D6E37A7E}"/>
              </a:ext>
            </a:extLst>
          </p:cNvPr>
          <p:cNvSpPr/>
          <p:nvPr/>
        </p:nvSpPr>
        <p:spPr bwMode="auto">
          <a:xfrm>
            <a:off x="1" y="1436077"/>
            <a:ext cx="9144000" cy="2271345"/>
          </a:xfrm>
          <a:prstGeom prst="rect">
            <a:avLst/>
          </a:prstGeom>
          <a:solidFill>
            <a:srgbClr val="595A5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8279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17" y="217133"/>
            <a:ext cx="8069693" cy="674749"/>
          </a:xfrm>
        </p:spPr>
        <p:txBody>
          <a:bodyPr/>
          <a:lstStyle/>
          <a:p>
            <a: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RoboMaker</a:t>
            </a:r>
            <a:br>
              <a:rPr lang="en-US" sz="1750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dirty="0"/>
              <a:t>Fleet Management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DD080C4-25C7-41EC-8267-3D25E956658F}"/>
              </a:ext>
            </a:extLst>
          </p:cNvPr>
          <p:cNvSpPr txBox="1">
            <a:spLocks/>
          </p:cNvSpPr>
          <p:nvPr/>
        </p:nvSpPr>
        <p:spPr>
          <a:xfrm>
            <a:off x="201931" y="1994669"/>
            <a:ext cx="4370069" cy="1154162"/>
          </a:xfrm>
          <a:prstGeom prst="rect">
            <a:avLst/>
          </a:prstGeom>
        </p:spPr>
        <p:txBody>
          <a:bodyPr lIns="114300" tIns="91440" rIns="114300" bIns="91440" anchor="ctr" anchorCtr="0"/>
          <a:lstStyle>
            <a:defPPr>
              <a:defRPr lang="en-US"/>
            </a:defPPr>
            <a:lvl1pPr marR="0" indent="0" defTabSz="109727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800" b="0" spc="0" baseline="0"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38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231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41238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10163" marR="0" indent="0" defTabSz="1097278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spc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6pPr>
            <a:lvl7pPr marL="3566153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7pPr>
            <a:lvl8pPr marL="4114792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8pPr>
            <a:lvl9pPr marL="4663432" indent="-274320" defTabSz="1097278">
              <a:spcBef>
                <a:spcPct val="20000"/>
              </a:spcBef>
              <a:buFont typeface="Arial" pitchFamily="34" charset="0"/>
              <a:buChar char="•"/>
              <a:defRPr sz="2353"/>
            </a:lvl9pPr>
          </a:lstStyle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Integrated with AWS </a:t>
            </a:r>
            <a:r>
              <a:rPr lang="en-US" sz="1500" dirty="0" err="1">
                <a:solidFill>
                  <a:schemeClr val="bg1"/>
                </a:solidFill>
              </a:rPr>
              <a:t>IoT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Greengrass</a:t>
            </a:r>
            <a:endParaRPr lang="en-US" sz="1500" dirty="0">
              <a:solidFill>
                <a:schemeClr val="bg1"/>
              </a:solidFill>
            </a:endParaRPr>
          </a:p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Built-in robot registry, security, and fault-tolerance</a:t>
            </a:r>
          </a:p>
          <a:p>
            <a:pPr marL="214313" indent="-214313">
              <a:spcBef>
                <a:spcPts val="750"/>
              </a:spcBef>
              <a:buFont typeface="Wingdings" panose="05000000000000000000" pitchFamily="2" charset="2"/>
              <a:buChar char="v"/>
            </a:pPr>
            <a:r>
              <a:rPr lang="en-US" sz="1500" dirty="0">
                <a:solidFill>
                  <a:schemeClr val="bg1"/>
                </a:solidFill>
              </a:rPr>
              <a:t>Deploy robotics application over-the-air with just a few clicks on the AWS Management Console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4670-47FF-46C0-9830-17739B3BC663}"/>
              </a:ext>
            </a:extLst>
          </p:cNvPr>
          <p:cNvSpPr/>
          <p:nvPr/>
        </p:nvSpPr>
        <p:spPr bwMode="auto">
          <a:xfrm>
            <a:off x="4741036" y="904875"/>
            <a:ext cx="4066613" cy="3333751"/>
          </a:xfrm>
          <a:prstGeom prst="rect">
            <a:avLst/>
          </a:prstGeom>
          <a:solidFill>
            <a:srgbClr val="282828"/>
          </a:solidFill>
          <a:ln w="19050">
            <a:solidFill>
              <a:schemeClr val="accent1"/>
            </a:solidFill>
            <a:headEnd type="none" w="med" len="med"/>
            <a:tailEnd type="none" w="med" len="me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300" tIns="91440" rIns="1143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4C7CBF-A48C-43C6-A44F-5EC91ED71CFE}"/>
              </a:ext>
            </a:extLst>
          </p:cNvPr>
          <p:cNvGrpSpPr/>
          <p:nvPr/>
        </p:nvGrpSpPr>
        <p:grpSpPr>
          <a:xfrm>
            <a:off x="5139470" y="1822831"/>
            <a:ext cx="3269744" cy="1497839"/>
            <a:chOff x="11905987" y="1323194"/>
            <a:chExt cx="1977390" cy="9058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4B4D1F7-4C08-49AE-BCC8-300384900894}"/>
                </a:ext>
              </a:extLst>
            </p:cNvPr>
            <p:cNvSpPr/>
            <p:nvPr/>
          </p:nvSpPr>
          <p:spPr>
            <a:xfrm>
              <a:off x="12360329" y="1471801"/>
              <a:ext cx="942975" cy="638175"/>
            </a:xfrm>
            <a:custGeom>
              <a:avLst/>
              <a:gdLst>
                <a:gd name="connsiteX0" fmla="*/ 931545 w 942975"/>
                <a:gd name="connsiteY0" fmla="*/ 351455 h 638175"/>
                <a:gd name="connsiteX1" fmla="*/ 816292 w 942975"/>
                <a:gd name="connsiteY1" fmla="*/ 281922 h 638175"/>
                <a:gd name="connsiteX2" fmla="*/ 816292 w 942975"/>
                <a:gd name="connsiteY2" fmla="*/ 280017 h 638175"/>
                <a:gd name="connsiteX3" fmla="*/ 627698 w 942975"/>
                <a:gd name="connsiteY3" fmla="*/ 197150 h 638175"/>
                <a:gd name="connsiteX4" fmla="*/ 627698 w 942975"/>
                <a:gd name="connsiteY4" fmla="*/ 197150 h 638175"/>
                <a:gd name="connsiteX5" fmla="*/ 561023 w 942975"/>
                <a:gd name="connsiteY5" fmla="*/ 88565 h 638175"/>
                <a:gd name="connsiteX6" fmla="*/ 287655 w 942975"/>
                <a:gd name="connsiteY6" fmla="*/ 35225 h 638175"/>
                <a:gd name="connsiteX7" fmla="*/ 143827 w 942975"/>
                <a:gd name="connsiteY7" fmla="*/ 255252 h 638175"/>
                <a:gd name="connsiteX8" fmla="*/ 145733 w 942975"/>
                <a:gd name="connsiteY8" fmla="*/ 284780 h 638175"/>
                <a:gd name="connsiteX9" fmla="*/ 145733 w 942975"/>
                <a:gd name="connsiteY9" fmla="*/ 284780 h 638175"/>
                <a:gd name="connsiteX10" fmla="*/ 14288 w 942975"/>
                <a:gd name="connsiteY10" fmla="*/ 451467 h 638175"/>
                <a:gd name="connsiteX11" fmla="*/ 101918 w 942975"/>
                <a:gd name="connsiteY11" fmla="*/ 610535 h 638175"/>
                <a:gd name="connsiteX12" fmla="*/ 153352 w 942975"/>
                <a:gd name="connsiteY12" fmla="*/ 624822 h 638175"/>
                <a:gd name="connsiteX13" fmla="*/ 339090 w 942975"/>
                <a:gd name="connsiteY13" fmla="*/ 624822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2975" h="638175">
                  <a:moveTo>
                    <a:pt x="931545" y="351455"/>
                  </a:moveTo>
                  <a:cubicBezTo>
                    <a:pt x="900112" y="309545"/>
                    <a:pt x="857250" y="288590"/>
                    <a:pt x="816292" y="281922"/>
                  </a:cubicBezTo>
                  <a:lnTo>
                    <a:pt x="816292" y="280017"/>
                  </a:lnTo>
                  <a:cubicBezTo>
                    <a:pt x="806767" y="146667"/>
                    <a:pt x="682943" y="122855"/>
                    <a:pt x="627698" y="197150"/>
                  </a:cubicBezTo>
                  <a:lnTo>
                    <a:pt x="627698" y="197150"/>
                  </a:lnTo>
                  <a:cubicBezTo>
                    <a:pt x="613410" y="156192"/>
                    <a:pt x="590550" y="119045"/>
                    <a:pt x="561023" y="88565"/>
                  </a:cubicBezTo>
                  <a:cubicBezTo>
                    <a:pt x="495300" y="23795"/>
                    <a:pt x="396240" y="-10495"/>
                    <a:pt x="287655" y="35225"/>
                  </a:cubicBezTo>
                  <a:cubicBezTo>
                    <a:pt x="202883" y="70467"/>
                    <a:pt x="143827" y="169527"/>
                    <a:pt x="143827" y="255252"/>
                  </a:cubicBezTo>
                  <a:cubicBezTo>
                    <a:pt x="143827" y="265730"/>
                    <a:pt x="144780" y="275255"/>
                    <a:pt x="145733" y="284780"/>
                  </a:cubicBezTo>
                  <a:lnTo>
                    <a:pt x="145733" y="284780"/>
                  </a:lnTo>
                  <a:cubicBezTo>
                    <a:pt x="83820" y="300020"/>
                    <a:pt x="14288" y="346692"/>
                    <a:pt x="14288" y="451467"/>
                  </a:cubicBezTo>
                  <a:cubicBezTo>
                    <a:pt x="14288" y="541002"/>
                    <a:pt x="67627" y="588627"/>
                    <a:pt x="101918" y="610535"/>
                  </a:cubicBezTo>
                  <a:cubicBezTo>
                    <a:pt x="117157" y="620060"/>
                    <a:pt x="135255" y="624822"/>
                    <a:pt x="153352" y="624822"/>
                  </a:cubicBezTo>
                  <a:lnTo>
                    <a:pt x="339090" y="624822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A8BF376-9585-4203-BA87-B797F1F0332D}"/>
                </a:ext>
              </a:extLst>
            </p:cNvPr>
            <p:cNvSpPr/>
            <p:nvPr/>
          </p:nvSpPr>
          <p:spPr>
            <a:xfrm>
              <a:off x="12736566" y="1933746"/>
              <a:ext cx="457200" cy="257175"/>
            </a:xfrm>
            <a:custGeom>
              <a:avLst/>
              <a:gdLst>
                <a:gd name="connsiteX0" fmla="*/ 14288 w 457200"/>
                <a:gd name="connsiteY0" fmla="*/ 97155 h 257175"/>
                <a:gd name="connsiteX1" fmla="*/ 14288 w 457200"/>
                <a:gd name="connsiteY1" fmla="*/ 121920 h 257175"/>
                <a:gd name="connsiteX2" fmla="*/ 14288 w 457200"/>
                <a:gd name="connsiteY2" fmla="*/ 211455 h 257175"/>
                <a:gd name="connsiteX3" fmla="*/ 126683 w 457200"/>
                <a:gd name="connsiteY3" fmla="*/ 211455 h 257175"/>
                <a:gd name="connsiteX4" fmla="*/ 323850 w 457200"/>
                <a:gd name="connsiteY4" fmla="*/ 211455 h 257175"/>
                <a:gd name="connsiteX5" fmla="*/ 333375 w 457200"/>
                <a:gd name="connsiteY5" fmla="*/ 211455 h 257175"/>
                <a:gd name="connsiteX6" fmla="*/ 333375 w 457200"/>
                <a:gd name="connsiteY6" fmla="*/ 247650 h 257175"/>
                <a:gd name="connsiteX7" fmla="*/ 449580 w 457200"/>
                <a:gd name="connsiteY7" fmla="*/ 164783 h 257175"/>
                <a:gd name="connsiteX8" fmla="*/ 333375 w 457200"/>
                <a:gd name="connsiteY8" fmla="*/ 87630 h 257175"/>
                <a:gd name="connsiteX9" fmla="*/ 333375 w 457200"/>
                <a:gd name="connsiteY9" fmla="*/ 121920 h 257175"/>
                <a:gd name="connsiteX10" fmla="*/ 323850 w 457200"/>
                <a:gd name="connsiteY10" fmla="*/ 121920 h 257175"/>
                <a:gd name="connsiteX11" fmla="*/ 130493 w 457200"/>
                <a:gd name="connsiteY11" fmla="*/ 121920 h 257175"/>
                <a:gd name="connsiteX12" fmla="*/ 109538 w 457200"/>
                <a:gd name="connsiteY12" fmla="*/ 121920 h 257175"/>
                <a:gd name="connsiteX13" fmla="*/ 109538 w 457200"/>
                <a:gd name="connsiteY13" fmla="*/ 142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7200" h="257175">
                  <a:moveTo>
                    <a:pt x="14288" y="97155"/>
                  </a:moveTo>
                  <a:lnTo>
                    <a:pt x="14288" y="121920"/>
                  </a:lnTo>
                  <a:lnTo>
                    <a:pt x="14288" y="211455"/>
                  </a:lnTo>
                  <a:lnTo>
                    <a:pt x="126683" y="211455"/>
                  </a:lnTo>
                  <a:lnTo>
                    <a:pt x="323850" y="211455"/>
                  </a:lnTo>
                  <a:lnTo>
                    <a:pt x="333375" y="211455"/>
                  </a:lnTo>
                  <a:lnTo>
                    <a:pt x="333375" y="247650"/>
                  </a:lnTo>
                  <a:lnTo>
                    <a:pt x="449580" y="164783"/>
                  </a:lnTo>
                  <a:lnTo>
                    <a:pt x="333375" y="87630"/>
                  </a:lnTo>
                  <a:lnTo>
                    <a:pt x="333375" y="121920"/>
                  </a:lnTo>
                  <a:lnTo>
                    <a:pt x="323850" y="121920"/>
                  </a:lnTo>
                  <a:lnTo>
                    <a:pt x="130493" y="121920"/>
                  </a:lnTo>
                  <a:lnTo>
                    <a:pt x="109538" y="121920"/>
                  </a:lnTo>
                  <a:lnTo>
                    <a:pt x="109538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41D6924-3F58-4FBC-BCBC-58785A17E9F5}"/>
                </a:ext>
              </a:extLst>
            </p:cNvPr>
            <p:cNvSpPr/>
            <p:nvPr/>
          </p:nvSpPr>
          <p:spPr>
            <a:xfrm>
              <a:off x="12736567" y="1892789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429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429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22FC3BC-D745-4C08-A903-99633058DFBF}"/>
                </a:ext>
              </a:extLst>
            </p:cNvPr>
            <p:cNvSpPr/>
            <p:nvPr/>
          </p:nvSpPr>
          <p:spPr>
            <a:xfrm>
              <a:off x="12736567" y="1933746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3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448478-EE04-4FB7-BBC6-16DD17BC9AE4}"/>
                </a:ext>
              </a:extLst>
            </p:cNvPr>
            <p:cNvSpPr/>
            <p:nvPr/>
          </p:nvSpPr>
          <p:spPr>
            <a:xfrm>
              <a:off x="12736567" y="1974704"/>
              <a:ext cx="28575" cy="47625"/>
            </a:xfrm>
            <a:custGeom>
              <a:avLst/>
              <a:gdLst>
                <a:gd name="connsiteX0" fmla="*/ 14287 w 28575"/>
                <a:gd name="connsiteY0" fmla="*/ 14288 h 47625"/>
                <a:gd name="connsiteX1" fmla="*/ 14287 w 28575"/>
                <a:gd name="connsiteY1" fmla="*/ 3524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8"/>
                  </a:moveTo>
                  <a:lnTo>
                    <a:pt x="14287" y="35242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8D69C9-FB4A-4C79-9A25-E6F66A259185}"/>
                </a:ext>
              </a:extLst>
            </p:cNvPr>
            <p:cNvSpPr/>
            <p:nvPr/>
          </p:nvSpPr>
          <p:spPr>
            <a:xfrm>
              <a:off x="12831817" y="1808969"/>
              <a:ext cx="28575" cy="47625"/>
            </a:xfrm>
            <a:custGeom>
              <a:avLst/>
              <a:gdLst>
                <a:gd name="connsiteX0" fmla="*/ 14287 w 28575"/>
                <a:gd name="connsiteY0" fmla="*/ 14288 h 47625"/>
                <a:gd name="connsiteX1" fmla="*/ 14287 w 28575"/>
                <a:gd name="connsiteY1" fmla="*/ 3429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8"/>
                  </a:moveTo>
                  <a:lnTo>
                    <a:pt x="14287" y="34290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7455C9-3633-4E46-950F-3638984CCAFE}"/>
                </a:ext>
              </a:extLst>
            </p:cNvPr>
            <p:cNvSpPr/>
            <p:nvPr/>
          </p:nvSpPr>
          <p:spPr>
            <a:xfrm>
              <a:off x="12831817" y="1849926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3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02D1AE3-C3F7-4279-882C-388745640BC6}"/>
                </a:ext>
              </a:extLst>
            </p:cNvPr>
            <p:cNvSpPr/>
            <p:nvPr/>
          </p:nvSpPr>
          <p:spPr>
            <a:xfrm>
              <a:off x="12831817" y="1890884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2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602EB7-89E7-45BF-9CA0-33FAEA984230}"/>
                </a:ext>
              </a:extLst>
            </p:cNvPr>
            <p:cNvSpPr/>
            <p:nvPr/>
          </p:nvSpPr>
          <p:spPr>
            <a:xfrm>
              <a:off x="12021239" y="1450828"/>
              <a:ext cx="476250" cy="180975"/>
            </a:xfrm>
            <a:custGeom>
              <a:avLst/>
              <a:gdLst>
                <a:gd name="connsiteX0" fmla="*/ 14288 w 476250"/>
                <a:gd name="connsiteY0" fmla="*/ 167640 h 180975"/>
                <a:gd name="connsiteX1" fmla="*/ 256223 w 476250"/>
                <a:gd name="connsiteY1" fmla="*/ 14288 h 180975"/>
                <a:gd name="connsiteX2" fmla="*/ 469583 w 476250"/>
                <a:gd name="connsiteY2" fmla="*/ 1200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0" h="180975">
                  <a:moveTo>
                    <a:pt x="14288" y="167640"/>
                  </a:moveTo>
                  <a:cubicBezTo>
                    <a:pt x="57150" y="77153"/>
                    <a:pt x="149542" y="14288"/>
                    <a:pt x="256223" y="14288"/>
                  </a:cubicBezTo>
                  <a:cubicBezTo>
                    <a:pt x="342900" y="14288"/>
                    <a:pt x="421005" y="56197"/>
                    <a:pt x="469583" y="120015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EAD7136-0962-437B-A900-442A34DF2BEA}"/>
                </a:ext>
              </a:extLst>
            </p:cNvPr>
            <p:cNvSpPr/>
            <p:nvPr/>
          </p:nvSpPr>
          <p:spPr>
            <a:xfrm>
              <a:off x="12021239" y="1832781"/>
              <a:ext cx="323850" cy="180975"/>
            </a:xfrm>
            <a:custGeom>
              <a:avLst/>
              <a:gdLst>
                <a:gd name="connsiteX0" fmla="*/ 314325 w 323850"/>
                <a:gd name="connsiteY0" fmla="*/ 160973 h 180975"/>
                <a:gd name="connsiteX1" fmla="*/ 256223 w 323850"/>
                <a:gd name="connsiteY1" fmla="*/ 167640 h 180975"/>
                <a:gd name="connsiteX2" fmla="*/ 14288 w 323850"/>
                <a:gd name="connsiteY2" fmla="*/ 142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80975">
                  <a:moveTo>
                    <a:pt x="314325" y="160973"/>
                  </a:moveTo>
                  <a:cubicBezTo>
                    <a:pt x="295275" y="164783"/>
                    <a:pt x="276225" y="167640"/>
                    <a:pt x="256223" y="167640"/>
                  </a:cubicBezTo>
                  <a:cubicBezTo>
                    <a:pt x="149542" y="167640"/>
                    <a:pt x="57150" y="104775"/>
                    <a:pt x="14288" y="1428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8AEBF5C-5BB7-4FAB-BD67-6F0C55722E01}"/>
                </a:ext>
              </a:extLst>
            </p:cNvPr>
            <p:cNvSpPr/>
            <p:nvPr/>
          </p:nvSpPr>
          <p:spPr>
            <a:xfrm>
              <a:off x="12301274" y="1361294"/>
              <a:ext cx="257175" cy="152400"/>
            </a:xfrm>
            <a:custGeom>
              <a:avLst/>
              <a:gdLst>
                <a:gd name="connsiteX0" fmla="*/ 14288 w 257175"/>
                <a:gd name="connsiteY0" fmla="*/ 14288 h 152400"/>
                <a:gd name="connsiteX1" fmla="*/ 251460 w 257175"/>
                <a:gd name="connsiteY1" fmla="*/ 1428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152400">
                  <a:moveTo>
                    <a:pt x="14288" y="14288"/>
                  </a:moveTo>
                  <a:cubicBezTo>
                    <a:pt x="109538" y="24765"/>
                    <a:pt x="193358" y="72390"/>
                    <a:pt x="251460" y="142875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616C192-E35D-4BE2-A898-B237E7DF03ED}"/>
                </a:ext>
              </a:extLst>
            </p:cNvPr>
            <p:cNvSpPr/>
            <p:nvPr/>
          </p:nvSpPr>
          <p:spPr>
            <a:xfrm>
              <a:off x="11905987" y="1425111"/>
              <a:ext cx="342900" cy="676275"/>
            </a:xfrm>
            <a:custGeom>
              <a:avLst/>
              <a:gdLst>
                <a:gd name="connsiteX0" fmla="*/ 333375 w 342900"/>
                <a:gd name="connsiteY0" fmla="*/ 664845 h 676275"/>
                <a:gd name="connsiteX1" fmla="*/ 14288 w 342900"/>
                <a:gd name="connsiteY1" fmla="*/ 307658 h 676275"/>
                <a:gd name="connsiteX2" fmla="*/ 167640 w 342900"/>
                <a:gd name="connsiteY2" fmla="*/ 14288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676275">
                  <a:moveTo>
                    <a:pt x="333375" y="664845"/>
                  </a:moveTo>
                  <a:cubicBezTo>
                    <a:pt x="154305" y="645795"/>
                    <a:pt x="14288" y="492443"/>
                    <a:pt x="14288" y="307658"/>
                  </a:cubicBezTo>
                  <a:cubicBezTo>
                    <a:pt x="14288" y="186690"/>
                    <a:pt x="75248" y="79058"/>
                    <a:pt x="167640" y="1428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040764B-9696-4C04-8996-3FF510455E7F}"/>
                </a:ext>
              </a:extLst>
            </p:cNvPr>
            <p:cNvSpPr/>
            <p:nvPr/>
          </p:nvSpPr>
          <p:spPr>
            <a:xfrm>
              <a:off x="12225074" y="1323194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8 w 104775"/>
                <a:gd name="connsiteY1" fmla="*/ 90488 h 104775"/>
                <a:gd name="connsiteX2" fmla="*/ 14288 w 104775"/>
                <a:gd name="connsiteY2" fmla="*/ 52388 h 104775"/>
                <a:gd name="connsiteX3" fmla="*/ 52388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8" y="90488"/>
                  </a:cubicBezTo>
                  <a:cubicBezTo>
                    <a:pt x="31345" y="90488"/>
                    <a:pt x="14288" y="73430"/>
                    <a:pt x="14288" y="52388"/>
                  </a:cubicBezTo>
                  <a:cubicBezTo>
                    <a:pt x="14288" y="31345"/>
                    <a:pt x="31345" y="14288"/>
                    <a:pt x="52388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CF6870-20F9-4EA1-B624-3FA9C551DF90}"/>
                </a:ext>
              </a:extLst>
            </p:cNvPr>
            <p:cNvSpPr/>
            <p:nvPr/>
          </p:nvSpPr>
          <p:spPr>
            <a:xfrm>
              <a:off x="12225074" y="2037569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8 w 104775"/>
                <a:gd name="connsiteY1" fmla="*/ 90488 h 104775"/>
                <a:gd name="connsiteX2" fmla="*/ 14288 w 104775"/>
                <a:gd name="connsiteY2" fmla="*/ 52388 h 104775"/>
                <a:gd name="connsiteX3" fmla="*/ 52388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8" y="90488"/>
                  </a:cubicBezTo>
                  <a:cubicBezTo>
                    <a:pt x="31345" y="90488"/>
                    <a:pt x="14288" y="73430"/>
                    <a:pt x="14288" y="52388"/>
                  </a:cubicBezTo>
                  <a:cubicBezTo>
                    <a:pt x="14288" y="31345"/>
                    <a:pt x="31345" y="14288"/>
                    <a:pt x="52388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BBD44E-7681-4AFE-A36B-349DE31B07CD}"/>
                </a:ext>
              </a:extLst>
            </p:cNvPr>
            <p:cNvSpPr/>
            <p:nvPr/>
          </p:nvSpPr>
          <p:spPr>
            <a:xfrm>
              <a:off x="12033622" y="1718481"/>
              <a:ext cx="400050" cy="28575"/>
            </a:xfrm>
            <a:custGeom>
              <a:avLst/>
              <a:gdLst>
                <a:gd name="connsiteX0" fmla="*/ 14287 w 400050"/>
                <a:gd name="connsiteY0" fmla="*/ 14288 h 28575"/>
                <a:gd name="connsiteX1" fmla="*/ 389573 w 40005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50" h="28575">
                  <a:moveTo>
                    <a:pt x="14287" y="14288"/>
                  </a:moveTo>
                  <a:lnTo>
                    <a:pt x="389573" y="142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DCD727-3BBB-4333-950C-810C144F0E41}"/>
                </a:ext>
              </a:extLst>
            </p:cNvPr>
            <p:cNvSpPr/>
            <p:nvPr/>
          </p:nvSpPr>
          <p:spPr>
            <a:xfrm>
              <a:off x="12071721" y="1528934"/>
              <a:ext cx="409575" cy="76200"/>
            </a:xfrm>
            <a:custGeom>
              <a:avLst/>
              <a:gdLst>
                <a:gd name="connsiteX0" fmla="*/ 397193 w 409575"/>
                <a:gd name="connsiteY0" fmla="*/ 14288 h 76200"/>
                <a:gd name="connsiteX1" fmla="*/ 205740 w 409575"/>
                <a:gd name="connsiteY1" fmla="*/ 63817 h 76200"/>
                <a:gd name="connsiteX2" fmla="*/ 14288 w 409575"/>
                <a:gd name="connsiteY2" fmla="*/ 142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5" h="76200">
                  <a:moveTo>
                    <a:pt x="397193" y="14288"/>
                  </a:moveTo>
                  <a:cubicBezTo>
                    <a:pt x="352425" y="43815"/>
                    <a:pt x="283845" y="63817"/>
                    <a:pt x="205740" y="63817"/>
                  </a:cubicBezTo>
                  <a:cubicBezTo>
                    <a:pt x="127635" y="63817"/>
                    <a:pt x="59055" y="44767"/>
                    <a:pt x="14288" y="1428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601D114-0C8F-4538-AB4A-310DCC12020F}"/>
                </a:ext>
              </a:extLst>
            </p:cNvPr>
            <p:cNvSpPr/>
            <p:nvPr/>
          </p:nvSpPr>
          <p:spPr>
            <a:xfrm>
              <a:off x="12071721" y="1858499"/>
              <a:ext cx="257175" cy="76200"/>
            </a:xfrm>
            <a:custGeom>
              <a:avLst/>
              <a:gdLst>
                <a:gd name="connsiteX0" fmla="*/ 14288 w 257175"/>
                <a:gd name="connsiteY0" fmla="*/ 63818 h 76200"/>
                <a:gd name="connsiteX1" fmla="*/ 205740 w 257175"/>
                <a:gd name="connsiteY1" fmla="*/ 14288 h 76200"/>
                <a:gd name="connsiteX2" fmla="*/ 244792 w 257175"/>
                <a:gd name="connsiteY2" fmla="*/ 161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200">
                  <a:moveTo>
                    <a:pt x="14288" y="63818"/>
                  </a:moveTo>
                  <a:cubicBezTo>
                    <a:pt x="59055" y="34290"/>
                    <a:pt x="127635" y="14288"/>
                    <a:pt x="205740" y="14288"/>
                  </a:cubicBezTo>
                  <a:cubicBezTo>
                    <a:pt x="219075" y="14288"/>
                    <a:pt x="232410" y="15240"/>
                    <a:pt x="244792" y="16193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3EB73C-232A-4930-BCFE-89F9AB28ECF4}"/>
                </a:ext>
              </a:extLst>
            </p:cNvPr>
            <p:cNvSpPr/>
            <p:nvPr/>
          </p:nvSpPr>
          <p:spPr>
            <a:xfrm>
              <a:off x="11957422" y="1680381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7 w 104775"/>
                <a:gd name="connsiteY1" fmla="*/ 90488 h 104775"/>
                <a:gd name="connsiteX2" fmla="*/ 14287 w 104775"/>
                <a:gd name="connsiteY2" fmla="*/ 52388 h 104775"/>
                <a:gd name="connsiteX3" fmla="*/ 52387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7" y="90488"/>
                  </a:cubicBezTo>
                  <a:cubicBezTo>
                    <a:pt x="31345" y="90488"/>
                    <a:pt x="14287" y="73430"/>
                    <a:pt x="14287" y="52388"/>
                  </a:cubicBezTo>
                  <a:cubicBezTo>
                    <a:pt x="14287" y="31345"/>
                    <a:pt x="31345" y="14288"/>
                    <a:pt x="52387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3167AD-4FDE-4CF4-B416-6B4894AD1887}"/>
                </a:ext>
              </a:extLst>
            </p:cNvPr>
            <p:cNvSpPr/>
            <p:nvPr/>
          </p:nvSpPr>
          <p:spPr>
            <a:xfrm>
              <a:off x="12173639" y="1450828"/>
              <a:ext cx="200025" cy="561975"/>
            </a:xfrm>
            <a:custGeom>
              <a:avLst/>
              <a:gdLst>
                <a:gd name="connsiteX0" fmla="*/ 163830 w 200025"/>
                <a:gd name="connsiteY0" fmla="*/ 481013 h 561975"/>
                <a:gd name="connsiteX1" fmla="*/ 103823 w 200025"/>
                <a:gd name="connsiteY1" fmla="*/ 549593 h 561975"/>
                <a:gd name="connsiteX2" fmla="*/ 14288 w 200025"/>
                <a:gd name="connsiteY2" fmla="*/ 281940 h 561975"/>
                <a:gd name="connsiteX3" fmla="*/ 103823 w 200025"/>
                <a:gd name="connsiteY3" fmla="*/ 14288 h 561975"/>
                <a:gd name="connsiteX4" fmla="*/ 193358 w 200025"/>
                <a:gd name="connsiteY4" fmla="*/ 281940 h 561975"/>
                <a:gd name="connsiteX5" fmla="*/ 192405 w 200025"/>
                <a:gd name="connsiteY5" fmla="*/ 3219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561975">
                  <a:moveTo>
                    <a:pt x="163830" y="481013"/>
                  </a:moveTo>
                  <a:cubicBezTo>
                    <a:pt x="147637" y="523875"/>
                    <a:pt x="126683" y="549593"/>
                    <a:pt x="103823" y="549593"/>
                  </a:cubicBezTo>
                  <a:cubicBezTo>
                    <a:pt x="54292" y="549593"/>
                    <a:pt x="14288" y="429578"/>
                    <a:pt x="14288" y="281940"/>
                  </a:cubicBezTo>
                  <a:cubicBezTo>
                    <a:pt x="14288" y="134303"/>
                    <a:pt x="54292" y="14288"/>
                    <a:pt x="103823" y="14288"/>
                  </a:cubicBezTo>
                  <a:cubicBezTo>
                    <a:pt x="153353" y="14288"/>
                    <a:pt x="193358" y="134303"/>
                    <a:pt x="193358" y="281940"/>
                  </a:cubicBezTo>
                  <a:cubicBezTo>
                    <a:pt x="193358" y="295275"/>
                    <a:pt x="193358" y="308610"/>
                    <a:pt x="192405" y="321945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FD01BE-A714-4834-8A73-AF2187701B32}"/>
                </a:ext>
              </a:extLst>
            </p:cNvPr>
            <p:cNvSpPr/>
            <p:nvPr/>
          </p:nvSpPr>
          <p:spPr>
            <a:xfrm>
              <a:off x="13376647" y="1933746"/>
              <a:ext cx="95250" cy="95250"/>
            </a:xfrm>
            <a:custGeom>
              <a:avLst/>
              <a:gdLst>
                <a:gd name="connsiteX0" fmla="*/ 88582 w 95250"/>
                <a:gd name="connsiteY0" fmla="*/ 51435 h 95250"/>
                <a:gd name="connsiteX1" fmla="*/ 51435 w 95250"/>
                <a:gd name="connsiteY1" fmla="*/ 88583 h 95250"/>
                <a:gd name="connsiteX2" fmla="*/ 14288 w 95250"/>
                <a:gd name="connsiteY2" fmla="*/ 51435 h 95250"/>
                <a:gd name="connsiteX3" fmla="*/ 51435 w 95250"/>
                <a:gd name="connsiteY3" fmla="*/ 14287 h 95250"/>
                <a:gd name="connsiteX4" fmla="*/ 88582 w 95250"/>
                <a:gd name="connsiteY4" fmla="*/ 514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8582" y="51435"/>
                  </a:moveTo>
                  <a:cubicBezTo>
                    <a:pt x="88582" y="71951"/>
                    <a:pt x="71951" y="88583"/>
                    <a:pt x="51435" y="88583"/>
                  </a:cubicBezTo>
                  <a:cubicBezTo>
                    <a:pt x="30919" y="88583"/>
                    <a:pt x="14288" y="71951"/>
                    <a:pt x="14288" y="51435"/>
                  </a:cubicBezTo>
                  <a:cubicBezTo>
                    <a:pt x="14288" y="30919"/>
                    <a:pt x="30919" y="14287"/>
                    <a:pt x="51435" y="14287"/>
                  </a:cubicBezTo>
                  <a:cubicBezTo>
                    <a:pt x="71951" y="14287"/>
                    <a:pt x="88582" y="30919"/>
                    <a:pt x="88582" y="5143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FD1DBE0-032E-4B9F-9B8D-DF3338B9B518}"/>
                </a:ext>
              </a:extLst>
            </p:cNvPr>
            <p:cNvSpPr/>
            <p:nvPr/>
          </p:nvSpPr>
          <p:spPr>
            <a:xfrm>
              <a:off x="13578577" y="1933746"/>
              <a:ext cx="95250" cy="95250"/>
            </a:xfrm>
            <a:custGeom>
              <a:avLst/>
              <a:gdLst>
                <a:gd name="connsiteX0" fmla="*/ 88582 w 95250"/>
                <a:gd name="connsiteY0" fmla="*/ 51435 h 95250"/>
                <a:gd name="connsiteX1" fmla="*/ 51435 w 95250"/>
                <a:gd name="connsiteY1" fmla="*/ 88583 h 95250"/>
                <a:gd name="connsiteX2" fmla="*/ 14288 w 95250"/>
                <a:gd name="connsiteY2" fmla="*/ 51435 h 95250"/>
                <a:gd name="connsiteX3" fmla="*/ 51435 w 95250"/>
                <a:gd name="connsiteY3" fmla="*/ 14287 h 95250"/>
                <a:gd name="connsiteX4" fmla="*/ 88582 w 95250"/>
                <a:gd name="connsiteY4" fmla="*/ 514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8582" y="51435"/>
                  </a:moveTo>
                  <a:cubicBezTo>
                    <a:pt x="88582" y="71951"/>
                    <a:pt x="71951" y="88583"/>
                    <a:pt x="51435" y="88583"/>
                  </a:cubicBezTo>
                  <a:cubicBezTo>
                    <a:pt x="30919" y="88583"/>
                    <a:pt x="14288" y="71951"/>
                    <a:pt x="14288" y="51435"/>
                  </a:cubicBezTo>
                  <a:cubicBezTo>
                    <a:pt x="14288" y="30919"/>
                    <a:pt x="30919" y="14287"/>
                    <a:pt x="51435" y="14287"/>
                  </a:cubicBezTo>
                  <a:cubicBezTo>
                    <a:pt x="71951" y="14287"/>
                    <a:pt x="88582" y="30919"/>
                    <a:pt x="88582" y="5143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95B54F7-C5D7-4F40-B35F-74E964DFCAD1}"/>
                </a:ext>
              </a:extLst>
            </p:cNvPr>
            <p:cNvSpPr/>
            <p:nvPr/>
          </p:nvSpPr>
          <p:spPr>
            <a:xfrm>
              <a:off x="13269014" y="1741341"/>
              <a:ext cx="514350" cy="485775"/>
            </a:xfrm>
            <a:custGeom>
              <a:avLst/>
              <a:gdLst>
                <a:gd name="connsiteX0" fmla="*/ 14288 w 514350"/>
                <a:gd name="connsiteY0" fmla="*/ 475298 h 485775"/>
                <a:gd name="connsiteX1" fmla="*/ 14288 w 514350"/>
                <a:gd name="connsiteY1" fmla="*/ 244792 h 485775"/>
                <a:gd name="connsiteX2" fmla="*/ 258127 w 514350"/>
                <a:gd name="connsiteY2" fmla="*/ 14288 h 485775"/>
                <a:gd name="connsiteX3" fmla="*/ 446722 w 514350"/>
                <a:gd name="connsiteY3" fmla="*/ 95250 h 485775"/>
                <a:gd name="connsiteX4" fmla="*/ 501967 w 514350"/>
                <a:gd name="connsiteY4" fmla="*/ 244792 h 485775"/>
                <a:gd name="connsiteX5" fmla="*/ 501967 w 514350"/>
                <a:gd name="connsiteY5" fmla="*/ 475298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350" h="485775">
                  <a:moveTo>
                    <a:pt x="14288" y="475298"/>
                  </a:moveTo>
                  <a:lnTo>
                    <a:pt x="14288" y="244792"/>
                  </a:lnTo>
                  <a:cubicBezTo>
                    <a:pt x="14288" y="110490"/>
                    <a:pt x="122872" y="14288"/>
                    <a:pt x="258127" y="14288"/>
                  </a:cubicBezTo>
                  <a:cubicBezTo>
                    <a:pt x="334327" y="14288"/>
                    <a:pt x="401955" y="44767"/>
                    <a:pt x="446722" y="95250"/>
                  </a:cubicBezTo>
                  <a:cubicBezTo>
                    <a:pt x="481013" y="134302"/>
                    <a:pt x="501967" y="185738"/>
                    <a:pt x="501967" y="244792"/>
                  </a:cubicBezTo>
                  <a:lnTo>
                    <a:pt x="501967" y="47529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74E8AA0-1656-42B6-AB39-918BD6307368}"/>
                </a:ext>
              </a:extLst>
            </p:cNvPr>
            <p:cNvSpPr/>
            <p:nvPr/>
          </p:nvSpPr>
          <p:spPr>
            <a:xfrm>
              <a:off x="13217579" y="1971846"/>
              <a:ext cx="609600" cy="257175"/>
            </a:xfrm>
            <a:custGeom>
              <a:avLst/>
              <a:gdLst>
                <a:gd name="connsiteX0" fmla="*/ 14288 w 609600"/>
                <a:gd name="connsiteY0" fmla="*/ 180975 h 257175"/>
                <a:gd name="connsiteX1" fmla="*/ 14288 w 609600"/>
                <a:gd name="connsiteY1" fmla="*/ 244793 h 257175"/>
                <a:gd name="connsiteX2" fmla="*/ 65723 w 609600"/>
                <a:gd name="connsiteY2" fmla="*/ 244793 h 257175"/>
                <a:gd name="connsiteX3" fmla="*/ 552450 w 609600"/>
                <a:gd name="connsiteY3" fmla="*/ 244793 h 257175"/>
                <a:gd name="connsiteX4" fmla="*/ 603885 w 609600"/>
                <a:gd name="connsiteY4" fmla="*/ 244793 h 257175"/>
                <a:gd name="connsiteX5" fmla="*/ 603885 w 609600"/>
                <a:gd name="connsiteY5" fmla="*/ 14288 h 257175"/>
                <a:gd name="connsiteX6" fmla="*/ 552450 w 609600"/>
                <a:gd name="connsiteY6" fmla="*/ 142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257175">
                  <a:moveTo>
                    <a:pt x="14288" y="180975"/>
                  </a:moveTo>
                  <a:lnTo>
                    <a:pt x="14288" y="244793"/>
                  </a:lnTo>
                  <a:lnTo>
                    <a:pt x="65723" y="244793"/>
                  </a:lnTo>
                  <a:lnTo>
                    <a:pt x="552450" y="244793"/>
                  </a:lnTo>
                  <a:lnTo>
                    <a:pt x="603885" y="244793"/>
                  </a:lnTo>
                  <a:lnTo>
                    <a:pt x="603885" y="14288"/>
                  </a:lnTo>
                  <a:lnTo>
                    <a:pt x="552450" y="14288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BE7715-277B-416C-A048-2400E855656B}"/>
                </a:ext>
              </a:extLst>
            </p:cNvPr>
            <p:cNvSpPr/>
            <p:nvPr/>
          </p:nvSpPr>
          <p:spPr>
            <a:xfrm>
              <a:off x="13217579" y="1971846"/>
              <a:ext cx="76200" cy="95250"/>
            </a:xfrm>
            <a:custGeom>
              <a:avLst/>
              <a:gdLst>
                <a:gd name="connsiteX0" fmla="*/ 65723 w 76200"/>
                <a:gd name="connsiteY0" fmla="*/ 14288 h 95250"/>
                <a:gd name="connsiteX1" fmla="*/ 14288 w 76200"/>
                <a:gd name="connsiteY1" fmla="*/ 14288 h 95250"/>
                <a:gd name="connsiteX2" fmla="*/ 14288 w 76200"/>
                <a:gd name="connsiteY2" fmla="*/ 857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95250">
                  <a:moveTo>
                    <a:pt x="65723" y="14288"/>
                  </a:moveTo>
                  <a:lnTo>
                    <a:pt x="14288" y="14288"/>
                  </a:lnTo>
                  <a:lnTo>
                    <a:pt x="14288" y="85725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0B5DD0E-1FBB-45A8-9D1B-DF9C09F2A85D}"/>
                </a:ext>
              </a:extLst>
            </p:cNvPr>
            <p:cNvSpPr/>
            <p:nvPr/>
          </p:nvSpPr>
          <p:spPr>
            <a:xfrm>
              <a:off x="13807177" y="2009946"/>
              <a:ext cx="76200" cy="180975"/>
            </a:xfrm>
            <a:custGeom>
              <a:avLst/>
              <a:gdLst>
                <a:gd name="connsiteX0" fmla="*/ 64770 w 76200"/>
                <a:gd name="connsiteY0" fmla="*/ 142875 h 180975"/>
                <a:gd name="connsiteX1" fmla="*/ 14288 w 76200"/>
                <a:gd name="connsiteY1" fmla="*/ 168593 h 180975"/>
                <a:gd name="connsiteX2" fmla="*/ 14288 w 76200"/>
                <a:gd name="connsiteY2" fmla="*/ 14288 h 180975"/>
                <a:gd name="connsiteX3" fmla="*/ 64770 w 76200"/>
                <a:gd name="connsiteY3" fmla="*/ 4000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80975">
                  <a:moveTo>
                    <a:pt x="64770" y="142875"/>
                  </a:moveTo>
                  <a:lnTo>
                    <a:pt x="14288" y="168593"/>
                  </a:lnTo>
                  <a:lnTo>
                    <a:pt x="14288" y="14288"/>
                  </a:lnTo>
                  <a:lnTo>
                    <a:pt x="64770" y="40005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1D31E62-7F4A-4943-8CA2-94A452DC5001}"/>
                </a:ext>
              </a:extLst>
            </p:cNvPr>
            <p:cNvSpPr/>
            <p:nvPr/>
          </p:nvSpPr>
          <p:spPr>
            <a:xfrm>
              <a:off x="13166144" y="2009946"/>
              <a:ext cx="76200" cy="180975"/>
            </a:xfrm>
            <a:custGeom>
              <a:avLst/>
              <a:gdLst>
                <a:gd name="connsiteX0" fmla="*/ 14288 w 76200"/>
                <a:gd name="connsiteY0" fmla="*/ 40005 h 180975"/>
                <a:gd name="connsiteX1" fmla="*/ 65722 w 76200"/>
                <a:gd name="connsiteY1" fmla="*/ 14288 h 180975"/>
                <a:gd name="connsiteX2" fmla="*/ 65722 w 76200"/>
                <a:gd name="connsiteY2" fmla="*/ 52388 h 180975"/>
                <a:gd name="connsiteX3" fmla="*/ 65722 w 76200"/>
                <a:gd name="connsiteY3" fmla="*/ 117158 h 180975"/>
                <a:gd name="connsiteX4" fmla="*/ 65722 w 76200"/>
                <a:gd name="connsiteY4" fmla="*/ 168593 h 180975"/>
                <a:gd name="connsiteX5" fmla="*/ 14288 w 76200"/>
                <a:gd name="connsiteY5" fmla="*/ 1428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80975">
                  <a:moveTo>
                    <a:pt x="14288" y="40005"/>
                  </a:moveTo>
                  <a:lnTo>
                    <a:pt x="65722" y="14288"/>
                  </a:lnTo>
                  <a:lnTo>
                    <a:pt x="65722" y="52388"/>
                  </a:lnTo>
                  <a:lnTo>
                    <a:pt x="65722" y="117158"/>
                  </a:lnTo>
                  <a:lnTo>
                    <a:pt x="65722" y="168593"/>
                  </a:lnTo>
                  <a:lnTo>
                    <a:pt x="14288" y="142875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BB09E24-457B-4E9F-9666-23F996431B77}"/>
                </a:ext>
              </a:extLst>
            </p:cNvPr>
            <p:cNvSpPr/>
            <p:nvPr/>
          </p:nvSpPr>
          <p:spPr>
            <a:xfrm>
              <a:off x="13473802" y="1665141"/>
              <a:ext cx="104775" cy="66675"/>
            </a:xfrm>
            <a:custGeom>
              <a:avLst/>
              <a:gdLst>
                <a:gd name="connsiteX0" fmla="*/ 14288 w 104775"/>
                <a:gd name="connsiteY0" fmla="*/ 52388 h 66675"/>
                <a:gd name="connsiteX1" fmla="*/ 52388 w 104775"/>
                <a:gd name="connsiteY1" fmla="*/ 14288 h 66675"/>
                <a:gd name="connsiteX2" fmla="*/ 90488 w 104775"/>
                <a:gd name="connsiteY2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66675">
                  <a:moveTo>
                    <a:pt x="14288" y="52388"/>
                  </a:moveTo>
                  <a:cubicBezTo>
                    <a:pt x="14288" y="31432"/>
                    <a:pt x="31432" y="14288"/>
                    <a:pt x="52388" y="14288"/>
                  </a:cubicBezTo>
                  <a:cubicBezTo>
                    <a:pt x="73342" y="14288"/>
                    <a:pt x="90488" y="31432"/>
                    <a:pt x="90488" y="52388"/>
                  </a:cubicBez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90DF387-42C9-4554-9A5D-5F4BB5BF1632}"/>
                </a:ext>
              </a:extLst>
            </p:cNvPr>
            <p:cNvSpPr/>
            <p:nvPr/>
          </p:nvSpPr>
          <p:spPr>
            <a:xfrm>
              <a:off x="13473802" y="1703241"/>
              <a:ext cx="28575" cy="66675"/>
            </a:xfrm>
            <a:custGeom>
              <a:avLst/>
              <a:gdLst>
                <a:gd name="connsiteX0" fmla="*/ 14288 w 28575"/>
                <a:gd name="connsiteY0" fmla="*/ 14288 h 66675"/>
                <a:gd name="connsiteX1" fmla="*/ 14288 w 28575"/>
                <a:gd name="connsiteY1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66675">
                  <a:moveTo>
                    <a:pt x="14288" y="14288"/>
                  </a:moveTo>
                  <a:lnTo>
                    <a:pt x="14288" y="523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FE6C1BF-93F4-42FB-AAAA-C5B3026BB66A}"/>
                </a:ext>
              </a:extLst>
            </p:cNvPr>
            <p:cNvSpPr/>
            <p:nvPr/>
          </p:nvSpPr>
          <p:spPr>
            <a:xfrm>
              <a:off x="13550954" y="1703241"/>
              <a:ext cx="28575" cy="66675"/>
            </a:xfrm>
            <a:custGeom>
              <a:avLst/>
              <a:gdLst>
                <a:gd name="connsiteX0" fmla="*/ 14287 w 28575"/>
                <a:gd name="connsiteY0" fmla="*/ 14288 h 66675"/>
                <a:gd name="connsiteX1" fmla="*/ 14287 w 28575"/>
                <a:gd name="connsiteY1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66675">
                  <a:moveTo>
                    <a:pt x="14287" y="14288"/>
                  </a:moveTo>
                  <a:lnTo>
                    <a:pt x="14287" y="52388"/>
                  </a:lnTo>
                </a:path>
              </a:pathLst>
            </a:custGeom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CDBF9B-3CE6-4F9C-9ACC-CE77EA4A562E}"/>
                </a:ext>
              </a:extLst>
            </p:cNvPr>
            <p:cNvSpPr/>
            <p:nvPr/>
          </p:nvSpPr>
          <p:spPr>
            <a:xfrm>
              <a:off x="13075657" y="1921364"/>
              <a:ext cx="85725" cy="85725"/>
            </a:xfrm>
            <a:custGeom>
              <a:avLst/>
              <a:gdLst>
                <a:gd name="connsiteX0" fmla="*/ 79058 w 85725"/>
                <a:gd name="connsiteY0" fmla="*/ 46672 h 85725"/>
                <a:gd name="connsiteX1" fmla="*/ 46673 w 85725"/>
                <a:gd name="connsiteY1" fmla="*/ 79057 h 85725"/>
                <a:gd name="connsiteX2" fmla="*/ 14288 w 85725"/>
                <a:gd name="connsiteY2" fmla="*/ 46672 h 85725"/>
                <a:gd name="connsiteX3" fmla="*/ 46673 w 85725"/>
                <a:gd name="connsiteY3" fmla="*/ 14287 h 85725"/>
                <a:gd name="connsiteX4" fmla="*/ 79058 w 85725"/>
                <a:gd name="connsiteY4" fmla="*/ 4667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8" y="46672"/>
                  </a:moveTo>
                  <a:cubicBezTo>
                    <a:pt x="79058" y="64558"/>
                    <a:pt x="64558" y="79057"/>
                    <a:pt x="46673" y="79057"/>
                  </a:cubicBezTo>
                  <a:cubicBezTo>
                    <a:pt x="28787" y="79057"/>
                    <a:pt x="14288" y="64558"/>
                    <a:pt x="14288" y="46672"/>
                  </a:cubicBezTo>
                  <a:cubicBezTo>
                    <a:pt x="14288" y="28787"/>
                    <a:pt x="28787" y="14287"/>
                    <a:pt x="46673" y="14287"/>
                  </a:cubicBezTo>
                  <a:cubicBezTo>
                    <a:pt x="64558" y="14287"/>
                    <a:pt x="79058" y="28787"/>
                    <a:pt x="79058" y="46672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97C8109-A7FC-4D1A-B082-389237044E65}"/>
                </a:ext>
              </a:extLst>
            </p:cNvPr>
            <p:cNvSpPr/>
            <p:nvPr/>
          </p:nvSpPr>
          <p:spPr>
            <a:xfrm>
              <a:off x="12885157" y="1674666"/>
              <a:ext cx="85725" cy="85725"/>
            </a:xfrm>
            <a:custGeom>
              <a:avLst/>
              <a:gdLst>
                <a:gd name="connsiteX0" fmla="*/ 79057 w 85725"/>
                <a:gd name="connsiteY0" fmla="*/ 46672 h 85725"/>
                <a:gd name="connsiteX1" fmla="*/ 46672 w 85725"/>
                <a:gd name="connsiteY1" fmla="*/ 79058 h 85725"/>
                <a:gd name="connsiteX2" fmla="*/ 14287 w 85725"/>
                <a:gd name="connsiteY2" fmla="*/ 46672 h 85725"/>
                <a:gd name="connsiteX3" fmla="*/ 46672 w 85725"/>
                <a:gd name="connsiteY3" fmla="*/ 14287 h 85725"/>
                <a:gd name="connsiteX4" fmla="*/ 79057 w 85725"/>
                <a:gd name="connsiteY4" fmla="*/ 4667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7" y="46672"/>
                  </a:moveTo>
                  <a:cubicBezTo>
                    <a:pt x="79057" y="64558"/>
                    <a:pt x="64558" y="79058"/>
                    <a:pt x="46672" y="79058"/>
                  </a:cubicBezTo>
                  <a:cubicBezTo>
                    <a:pt x="28787" y="79058"/>
                    <a:pt x="14287" y="64558"/>
                    <a:pt x="14287" y="46672"/>
                  </a:cubicBezTo>
                  <a:cubicBezTo>
                    <a:pt x="14287" y="28787"/>
                    <a:pt x="28787" y="14287"/>
                    <a:pt x="46672" y="14287"/>
                  </a:cubicBezTo>
                  <a:cubicBezTo>
                    <a:pt x="64558" y="14287"/>
                    <a:pt x="79057" y="28787"/>
                    <a:pt x="79057" y="46672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A000B37-479A-41C7-84BA-2236E786A87C}"/>
                </a:ext>
              </a:extLst>
            </p:cNvPr>
            <p:cNvSpPr/>
            <p:nvPr/>
          </p:nvSpPr>
          <p:spPr>
            <a:xfrm>
              <a:off x="12907064" y="1814684"/>
              <a:ext cx="85725" cy="85725"/>
            </a:xfrm>
            <a:custGeom>
              <a:avLst/>
              <a:gdLst>
                <a:gd name="connsiteX0" fmla="*/ 79058 w 85725"/>
                <a:gd name="connsiteY0" fmla="*/ 46673 h 85725"/>
                <a:gd name="connsiteX1" fmla="*/ 46673 w 85725"/>
                <a:gd name="connsiteY1" fmla="*/ 79058 h 85725"/>
                <a:gd name="connsiteX2" fmla="*/ 14287 w 85725"/>
                <a:gd name="connsiteY2" fmla="*/ 46673 h 85725"/>
                <a:gd name="connsiteX3" fmla="*/ 46673 w 85725"/>
                <a:gd name="connsiteY3" fmla="*/ 14287 h 85725"/>
                <a:gd name="connsiteX4" fmla="*/ 79058 w 85725"/>
                <a:gd name="connsiteY4" fmla="*/ 4667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8" y="46673"/>
                  </a:moveTo>
                  <a:cubicBezTo>
                    <a:pt x="79058" y="64558"/>
                    <a:pt x="64558" y="79058"/>
                    <a:pt x="46673" y="79058"/>
                  </a:cubicBezTo>
                  <a:cubicBezTo>
                    <a:pt x="28787" y="79058"/>
                    <a:pt x="14287" y="64558"/>
                    <a:pt x="14287" y="46673"/>
                  </a:cubicBezTo>
                  <a:cubicBezTo>
                    <a:pt x="14287" y="28787"/>
                    <a:pt x="28787" y="14287"/>
                    <a:pt x="46673" y="14287"/>
                  </a:cubicBezTo>
                  <a:cubicBezTo>
                    <a:pt x="64558" y="14287"/>
                    <a:pt x="79058" y="28787"/>
                    <a:pt x="79058" y="4667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442B074-5BE2-4A75-9F25-68A025B9F5EC}"/>
                </a:ext>
              </a:extLst>
            </p:cNvPr>
            <p:cNvSpPr/>
            <p:nvPr/>
          </p:nvSpPr>
          <p:spPr>
            <a:xfrm>
              <a:off x="13160429" y="1858499"/>
              <a:ext cx="38100" cy="38100"/>
            </a:xfrm>
            <a:custGeom>
              <a:avLst/>
              <a:gdLst>
                <a:gd name="connsiteX0" fmla="*/ 31433 w 38100"/>
                <a:gd name="connsiteY0" fmla="*/ 22860 h 38100"/>
                <a:gd name="connsiteX1" fmla="*/ 22860 w 38100"/>
                <a:gd name="connsiteY1" fmla="*/ 31433 h 38100"/>
                <a:gd name="connsiteX2" fmla="*/ 14288 w 38100"/>
                <a:gd name="connsiteY2" fmla="*/ 22860 h 38100"/>
                <a:gd name="connsiteX3" fmla="*/ 22860 w 38100"/>
                <a:gd name="connsiteY3" fmla="*/ 14287 h 38100"/>
                <a:gd name="connsiteX4" fmla="*/ 31433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3" y="22860"/>
                  </a:moveTo>
                  <a:cubicBezTo>
                    <a:pt x="31433" y="27594"/>
                    <a:pt x="27595" y="31433"/>
                    <a:pt x="22860" y="31433"/>
                  </a:cubicBezTo>
                  <a:cubicBezTo>
                    <a:pt x="18126" y="31433"/>
                    <a:pt x="14288" y="27594"/>
                    <a:pt x="14288" y="22860"/>
                  </a:cubicBezTo>
                  <a:cubicBezTo>
                    <a:pt x="14288" y="18126"/>
                    <a:pt x="18126" y="14287"/>
                    <a:pt x="22860" y="14287"/>
                  </a:cubicBezTo>
                  <a:cubicBezTo>
                    <a:pt x="27595" y="14287"/>
                    <a:pt x="31433" y="18126"/>
                    <a:pt x="31433" y="2286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6B0CE76-2619-4D4D-90F8-B8A8E4C708AB}"/>
                </a:ext>
              </a:extLst>
            </p:cNvPr>
            <p:cNvSpPr/>
            <p:nvPr/>
          </p:nvSpPr>
          <p:spPr>
            <a:xfrm>
              <a:off x="13043272" y="1767059"/>
              <a:ext cx="76200" cy="76200"/>
            </a:xfrm>
            <a:custGeom>
              <a:avLst/>
              <a:gdLst>
                <a:gd name="connsiteX0" fmla="*/ 63817 w 76200"/>
                <a:gd name="connsiteY0" fmla="*/ 39053 h 76200"/>
                <a:gd name="connsiteX1" fmla="*/ 39053 w 76200"/>
                <a:gd name="connsiteY1" fmla="*/ 63817 h 76200"/>
                <a:gd name="connsiteX2" fmla="*/ 14288 w 76200"/>
                <a:gd name="connsiteY2" fmla="*/ 39053 h 76200"/>
                <a:gd name="connsiteX3" fmla="*/ 39053 w 76200"/>
                <a:gd name="connsiteY3" fmla="*/ 14288 h 76200"/>
                <a:gd name="connsiteX4" fmla="*/ 63817 w 76200"/>
                <a:gd name="connsiteY4" fmla="*/ 3905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63817" y="39053"/>
                  </a:moveTo>
                  <a:cubicBezTo>
                    <a:pt x="63817" y="52730"/>
                    <a:pt x="52730" y="63817"/>
                    <a:pt x="39053" y="63817"/>
                  </a:cubicBezTo>
                  <a:cubicBezTo>
                    <a:pt x="25375" y="63817"/>
                    <a:pt x="14288" y="52730"/>
                    <a:pt x="14288" y="39053"/>
                  </a:cubicBezTo>
                  <a:cubicBezTo>
                    <a:pt x="14288" y="25375"/>
                    <a:pt x="25375" y="14288"/>
                    <a:pt x="39053" y="14288"/>
                  </a:cubicBezTo>
                  <a:cubicBezTo>
                    <a:pt x="52730" y="14288"/>
                    <a:pt x="63817" y="25375"/>
                    <a:pt x="63817" y="3905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ACBA343-4C95-4651-96EE-1F28875862DE}"/>
                </a:ext>
              </a:extLst>
            </p:cNvPr>
            <p:cNvSpPr/>
            <p:nvPr/>
          </p:nvSpPr>
          <p:spPr>
            <a:xfrm>
              <a:off x="12670844" y="1726101"/>
              <a:ext cx="85725" cy="85725"/>
            </a:xfrm>
            <a:custGeom>
              <a:avLst/>
              <a:gdLst>
                <a:gd name="connsiteX0" fmla="*/ 79057 w 85725"/>
                <a:gd name="connsiteY0" fmla="*/ 46673 h 85725"/>
                <a:gd name="connsiteX1" fmla="*/ 46672 w 85725"/>
                <a:gd name="connsiteY1" fmla="*/ 79058 h 85725"/>
                <a:gd name="connsiteX2" fmla="*/ 14287 w 85725"/>
                <a:gd name="connsiteY2" fmla="*/ 46673 h 85725"/>
                <a:gd name="connsiteX3" fmla="*/ 46672 w 85725"/>
                <a:gd name="connsiteY3" fmla="*/ 14287 h 85725"/>
                <a:gd name="connsiteX4" fmla="*/ 79057 w 85725"/>
                <a:gd name="connsiteY4" fmla="*/ 4667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7" y="46673"/>
                  </a:moveTo>
                  <a:cubicBezTo>
                    <a:pt x="79057" y="64558"/>
                    <a:pt x="64558" y="79058"/>
                    <a:pt x="46672" y="79058"/>
                  </a:cubicBezTo>
                  <a:cubicBezTo>
                    <a:pt x="28787" y="79058"/>
                    <a:pt x="14287" y="64558"/>
                    <a:pt x="14287" y="46673"/>
                  </a:cubicBezTo>
                  <a:cubicBezTo>
                    <a:pt x="14287" y="28787"/>
                    <a:pt x="28787" y="14287"/>
                    <a:pt x="46672" y="14287"/>
                  </a:cubicBezTo>
                  <a:cubicBezTo>
                    <a:pt x="64558" y="14287"/>
                    <a:pt x="79057" y="28787"/>
                    <a:pt x="79057" y="46673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493D493-E0DB-472F-A9B1-4729C864BD57}"/>
                </a:ext>
              </a:extLst>
            </p:cNvPr>
            <p:cNvSpPr/>
            <p:nvPr/>
          </p:nvSpPr>
          <p:spPr>
            <a:xfrm>
              <a:off x="12797527" y="1663236"/>
              <a:ext cx="38100" cy="38100"/>
            </a:xfrm>
            <a:custGeom>
              <a:avLst/>
              <a:gdLst>
                <a:gd name="connsiteX0" fmla="*/ 31433 w 38100"/>
                <a:gd name="connsiteY0" fmla="*/ 22860 h 38100"/>
                <a:gd name="connsiteX1" fmla="*/ 22860 w 38100"/>
                <a:gd name="connsiteY1" fmla="*/ 31433 h 38100"/>
                <a:gd name="connsiteX2" fmla="*/ 14287 w 38100"/>
                <a:gd name="connsiteY2" fmla="*/ 22860 h 38100"/>
                <a:gd name="connsiteX3" fmla="*/ 22860 w 38100"/>
                <a:gd name="connsiteY3" fmla="*/ 14287 h 38100"/>
                <a:gd name="connsiteX4" fmla="*/ 31433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3" y="22860"/>
                  </a:moveTo>
                  <a:cubicBezTo>
                    <a:pt x="31433" y="27594"/>
                    <a:pt x="27594" y="31433"/>
                    <a:pt x="22860" y="31433"/>
                  </a:cubicBezTo>
                  <a:cubicBezTo>
                    <a:pt x="18126" y="31433"/>
                    <a:pt x="14287" y="27594"/>
                    <a:pt x="14287" y="22860"/>
                  </a:cubicBezTo>
                  <a:cubicBezTo>
                    <a:pt x="14287" y="18126"/>
                    <a:pt x="18126" y="14287"/>
                    <a:pt x="22860" y="14287"/>
                  </a:cubicBezTo>
                  <a:cubicBezTo>
                    <a:pt x="27594" y="14287"/>
                    <a:pt x="31433" y="18126"/>
                    <a:pt x="31433" y="2286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A73B214-5226-4B38-AAAE-5CDFE9DDD755}"/>
                </a:ext>
              </a:extLst>
            </p:cNvPr>
            <p:cNvSpPr/>
            <p:nvPr/>
          </p:nvSpPr>
          <p:spPr>
            <a:xfrm>
              <a:off x="12600359" y="1561319"/>
              <a:ext cx="38100" cy="38100"/>
            </a:xfrm>
            <a:custGeom>
              <a:avLst/>
              <a:gdLst>
                <a:gd name="connsiteX0" fmla="*/ 31432 w 38100"/>
                <a:gd name="connsiteY0" fmla="*/ 22860 h 38100"/>
                <a:gd name="connsiteX1" fmla="*/ 22860 w 38100"/>
                <a:gd name="connsiteY1" fmla="*/ 31432 h 38100"/>
                <a:gd name="connsiteX2" fmla="*/ 14287 w 38100"/>
                <a:gd name="connsiteY2" fmla="*/ 22860 h 38100"/>
                <a:gd name="connsiteX3" fmla="*/ 22860 w 38100"/>
                <a:gd name="connsiteY3" fmla="*/ 14288 h 38100"/>
                <a:gd name="connsiteX4" fmla="*/ 31432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2" y="22860"/>
                  </a:moveTo>
                  <a:cubicBezTo>
                    <a:pt x="31432" y="27594"/>
                    <a:pt x="27594" y="31432"/>
                    <a:pt x="22860" y="31432"/>
                  </a:cubicBezTo>
                  <a:cubicBezTo>
                    <a:pt x="18126" y="31432"/>
                    <a:pt x="14287" y="27594"/>
                    <a:pt x="14287" y="22860"/>
                  </a:cubicBezTo>
                  <a:cubicBezTo>
                    <a:pt x="14287" y="18126"/>
                    <a:pt x="18126" y="14288"/>
                    <a:pt x="22860" y="14288"/>
                  </a:cubicBezTo>
                  <a:cubicBezTo>
                    <a:pt x="27594" y="14288"/>
                    <a:pt x="31432" y="18126"/>
                    <a:pt x="31432" y="2286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F43088-6780-4FE8-B6B5-609BE8E989FE}"/>
                </a:ext>
              </a:extLst>
            </p:cNvPr>
            <p:cNvSpPr/>
            <p:nvPr/>
          </p:nvSpPr>
          <p:spPr>
            <a:xfrm>
              <a:off x="12725137" y="1553699"/>
              <a:ext cx="76200" cy="76200"/>
            </a:xfrm>
            <a:custGeom>
              <a:avLst/>
              <a:gdLst>
                <a:gd name="connsiteX0" fmla="*/ 63817 w 76200"/>
                <a:gd name="connsiteY0" fmla="*/ 39052 h 76200"/>
                <a:gd name="connsiteX1" fmla="*/ 39052 w 76200"/>
                <a:gd name="connsiteY1" fmla="*/ 63817 h 76200"/>
                <a:gd name="connsiteX2" fmla="*/ 14288 w 76200"/>
                <a:gd name="connsiteY2" fmla="*/ 39052 h 76200"/>
                <a:gd name="connsiteX3" fmla="*/ 39052 w 76200"/>
                <a:gd name="connsiteY3" fmla="*/ 14287 h 76200"/>
                <a:gd name="connsiteX4" fmla="*/ 63817 w 76200"/>
                <a:gd name="connsiteY4" fmla="*/ 3905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63817" y="39052"/>
                  </a:moveTo>
                  <a:cubicBezTo>
                    <a:pt x="63817" y="52730"/>
                    <a:pt x="52730" y="63817"/>
                    <a:pt x="39052" y="63817"/>
                  </a:cubicBezTo>
                  <a:cubicBezTo>
                    <a:pt x="25375" y="63817"/>
                    <a:pt x="14288" y="52730"/>
                    <a:pt x="14288" y="39052"/>
                  </a:cubicBezTo>
                  <a:cubicBezTo>
                    <a:pt x="14288" y="25375"/>
                    <a:pt x="25375" y="14287"/>
                    <a:pt x="39052" y="14287"/>
                  </a:cubicBezTo>
                  <a:cubicBezTo>
                    <a:pt x="52730" y="14287"/>
                    <a:pt x="63817" y="25375"/>
                    <a:pt x="63817" y="39052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DF0188-B715-4A8A-889A-34F87D8E474A}"/>
              </a:ext>
            </a:extLst>
          </p:cNvPr>
          <p:cNvGrpSpPr/>
          <p:nvPr/>
        </p:nvGrpSpPr>
        <p:grpSpPr>
          <a:xfrm>
            <a:off x="202407" y="412540"/>
            <a:ext cx="671711" cy="307706"/>
            <a:chOff x="11905987" y="1323194"/>
            <a:chExt cx="1977390" cy="90582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6769E69-FDE9-4BC9-819F-1FA587C09AE8}"/>
                </a:ext>
              </a:extLst>
            </p:cNvPr>
            <p:cNvSpPr/>
            <p:nvPr/>
          </p:nvSpPr>
          <p:spPr>
            <a:xfrm>
              <a:off x="12360329" y="1471801"/>
              <a:ext cx="942975" cy="638175"/>
            </a:xfrm>
            <a:custGeom>
              <a:avLst/>
              <a:gdLst>
                <a:gd name="connsiteX0" fmla="*/ 931545 w 942975"/>
                <a:gd name="connsiteY0" fmla="*/ 351455 h 638175"/>
                <a:gd name="connsiteX1" fmla="*/ 816292 w 942975"/>
                <a:gd name="connsiteY1" fmla="*/ 281922 h 638175"/>
                <a:gd name="connsiteX2" fmla="*/ 816292 w 942975"/>
                <a:gd name="connsiteY2" fmla="*/ 280017 h 638175"/>
                <a:gd name="connsiteX3" fmla="*/ 627698 w 942975"/>
                <a:gd name="connsiteY3" fmla="*/ 197150 h 638175"/>
                <a:gd name="connsiteX4" fmla="*/ 627698 w 942975"/>
                <a:gd name="connsiteY4" fmla="*/ 197150 h 638175"/>
                <a:gd name="connsiteX5" fmla="*/ 561023 w 942975"/>
                <a:gd name="connsiteY5" fmla="*/ 88565 h 638175"/>
                <a:gd name="connsiteX6" fmla="*/ 287655 w 942975"/>
                <a:gd name="connsiteY6" fmla="*/ 35225 h 638175"/>
                <a:gd name="connsiteX7" fmla="*/ 143827 w 942975"/>
                <a:gd name="connsiteY7" fmla="*/ 255252 h 638175"/>
                <a:gd name="connsiteX8" fmla="*/ 145733 w 942975"/>
                <a:gd name="connsiteY8" fmla="*/ 284780 h 638175"/>
                <a:gd name="connsiteX9" fmla="*/ 145733 w 942975"/>
                <a:gd name="connsiteY9" fmla="*/ 284780 h 638175"/>
                <a:gd name="connsiteX10" fmla="*/ 14288 w 942975"/>
                <a:gd name="connsiteY10" fmla="*/ 451467 h 638175"/>
                <a:gd name="connsiteX11" fmla="*/ 101918 w 942975"/>
                <a:gd name="connsiteY11" fmla="*/ 610535 h 638175"/>
                <a:gd name="connsiteX12" fmla="*/ 153352 w 942975"/>
                <a:gd name="connsiteY12" fmla="*/ 624822 h 638175"/>
                <a:gd name="connsiteX13" fmla="*/ 339090 w 942975"/>
                <a:gd name="connsiteY13" fmla="*/ 624822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2975" h="638175">
                  <a:moveTo>
                    <a:pt x="931545" y="351455"/>
                  </a:moveTo>
                  <a:cubicBezTo>
                    <a:pt x="900112" y="309545"/>
                    <a:pt x="857250" y="288590"/>
                    <a:pt x="816292" y="281922"/>
                  </a:cubicBezTo>
                  <a:lnTo>
                    <a:pt x="816292" y="280017"/>
                  </a:lnTo>
                  <a:cubicBezTo>
                    <a:pt x="806767" y="146667"/>
                    <a:pt x="682943" y="122855"/>
                    <a:pt x="627698" y="197150"/>
                  </a:cubicBezTo>
                  <a:lnTo>
                    <a:pt x="627698" y="197150"/>
                  </a:lnTo>
                  <a:cubicBezTo>
                    <a:pt x="613410" y="156192"/>
                    <a:pt x="590550" y="119045"/>
                    <a:pt x="561023" y="88565"/>
                  </a:cubicBezTo>
                  <a:cubicBezTo>
                    <a:pt x="495300" y="23795"/>
                    <a:pt x="396240" y="-10495"/>
                    <a:pt x="287655" y="35225"/>
                  </a:cubicBezTo>
                  <a:cubicBezTo>
                    <a:pt x="202883" y="70467"/>
                    <a:pt x="143827" y="169527"/>
                    <a:pt x="143827" y="255252"/>
                  </a:cubicBezTo>
                  <a:cubicBezTo>
                    <a:pt x="143827" y="265730"/>
                    <a:pt x="144780" y="275255"/>
                    <a:pt x="145733" y="284780"/>
                  </a:cubicBezTo>
                  <a:lnTo>
                    <a:pt x="145733" y="284780"/>
                  </a:lnTo>
                  <a:cubicBezTo>
                    <a:pt x="83820" y="300020"/>
                    <a:pt x="14288" y="346692"/>
                    <a:pt x="14288" y="451467"/>
                  </a:cubicBezTo>
                  <a:cubicBezTo>
                    <a:pt x="14288" y="541002"/>
                    <a:pt x="67627" y="588627"/>
                    <a:pt x="101918" y="610535"/>
                  </a:cubicBezTo>
                  <a:cubicBezTo>
                    <a:pt x="117157" y="620060"/>
                    <a:pt x="135255" y="624822"/>
                    <a:pt x="153352" y="624822"/>
                  </a:cubicBezTo>
                  <a:lnTo>
                    <a:pt x="339090" y="624822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0BB9CA-A63D-4426-A6E6-FBB2250898C4}"/>
                </a:ext>
              </a:extLst>
            </p:cNvPr>
            <p:cNvSpPr/>
            <p:nvPr/>
          </p:nvSpPr>
          <p:spPr>
            <a:xfrm>
              <a:off x="12736566" y="1933746"/>
              <a:ext cx="457200" cy="257175"/>
            </a:xfrm>
            <a:custGeom>
              <a:avLst/>
              <a:gdLst>
                <a:gd name="connsiteX0" fmla="*/ 14288 w 457200"/>
                <a:gd name="connsiteY0" fmla="*/ 97155 h 257175"/>
                <a:gd name="connsiteX1" fmla="*/ 14288 w 457200"/>
                <a:gd name="connsiteY1" fmla="*/ 121920 h 257175"/>
                <a:gd name="connsiteX2" fmla="*/ 14288 w 457200"/>
                <a:gd name="connsiteY2" fmla="*/ 211455 h 257175"/>
                <a:gd name="connsiteX3" fmla="*/ 126683 w 457200"/>
                <a:gd name="connsiteY3" fmla="*/ 211455 h 257175"/>
                <a:gd name="connsiteX4" fmla="*/ 323850 w 457200"/>
                <a:gd name="connsiteY4" fmla="*/ 211455 h 257175"/>
                <a:gd name="connsiteX5" fmla="*/ 333375 w 457200"/>
                <a:gd name="connsiteY5" fmla="*/ 211455 h 257175"/>
                <a:gd name="connsiteX6" fmla="*/ 333375 w 457200"/>
                <a:gd name="connsiteY6" fmla="*/ 247650 h 257175"/>
                <a:gd name="connsiteX7" fmla="*/ 449580 w 457200"/>
                <a:gd name="connsiteY7" fmla="*/ 164783 h 257175"/>
                <a:gd name="connsiteX8" fmla="*/ 333375 w 457200"/>
                <a:gd name="connsiteY8" fmla="*/ 87630 h 257175"/>
                <a:gd name="connsiteX9" fmla="*/ 333375 w 457200"/>
                <a:gd name="connsiteY9" fmla="*/ 121920 h 257175"/>
                <a:gd name="connsiteX10" fmla="*/ 323850 w 457200"/>
                <a:gd name="connsiteY10" fmla="*/ 121920 h 257175"/>
                <a:gd name="connsiteX11" fmla="*/ 130493 w 457200"/>
                <a:gd name="connsiteY11" fmla="*/ 121920 h 257175"/>
                <a:gd name="connsiteX12" fmla="*/ 109538 w 457200"/>
                <a:gd name="connsiteY12" fmla="*/ 121920 h 257175"/>
                <a:gd name="connsiteX13" fmla="*/ 109538 w 457200"/>
                <a:gd name="connsiteY13" fmla="*/ 142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7200" h="257175">
                  <a:moveTo>
                    <a:pt x="14288" y="97155"/>
                  </a:moveTo>
                  <a:lnTo>
                    <a:pt x="14288" y="121920"/>
                  </a:lnTo>
                  <a:lnTo>
                    <a:pt x="14288" y="211455"/>
                  </a:lnTo>
                  <a:lnTo>
                    <a:pt x="126683" y="211455"/>
                  </a:lnTo>
                  <a:lnTo>
                    <a:pt x="323850" y="211455"/>
                  </a:lnTo>
                  <a:lnTo>
                    <a:pt x="333375" y="211455"/>
                  </a:lnTo>
                  <a:lnTo>
                    <a:pt x="333375" y="247650"/>
                  </a:lnTo>
                  <a:lnTo>
                    <a:pt x="449580" y="164783"/>
                  </a:lnTo>
                  <a:lnTo>
                    <a:pt x="333375" y="87630"/>
                  </a:lnTo>
                  <a:lnTo>
                    <a:pt x="333375" y="121920"/>
                  </a:lnTo>
                  <a:lnTo>
                    <a:pt x="323850" y="121920"/>
                  </a:lnTo>
                  <a:lnTo>
                    <a:pt x="130493" y="121920"/>
                  </a:lnTo>
                  <a:lnTo>
                    <a:pt x="109538" y="121920"/>
                  </a:lnTo>
                  <a:lnTo>
                    <a:pt x="109538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0452E9-6EC6-4801-B049-B4081ED804AB}"/>
                </a:ext>
              </a:extLst>
            </p:cNvPr>
            <p:cNvSpPr/>
            <p:nvPr/>
          </p:nvSpPr>
          <p:spPr>
            <a:xfrm>
              <a:off x="12736567" y="1892789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429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429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E109D8-C46B-4B69-A952-C87680CB718F}"/>
                </a:ext>
              </a:extLst>
            </p:cNvPr>
            <p:cNvSpPr/>
            <p:nvPr/>
          </p:nvSpPr>
          <p:spPr>
            <a:xfrm>
              <a:off x="12736567" y="1933746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3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1677D9-A4D1-499F-9052-2BB2F7EEF2B6}"/>
                </a:ext>
              </a:extLst>
            </p:cNvPr>
            <p:cNvSpPr/>
            <p:nvPr/>
          </p:nvSpPr>
          <p:spPr>
            <a:xfrm>
              <a:off x="12736567" y="1974704"/>
              <a:ext cx="28575" cy="47625"/>
            </a:xfrm>
            <a:custGeom>
              <a:avLst/>
              <a:gdLst>
                <a:gd name="connsiteX0" fmla="*/ 14287 w 28575"/>
                <a:gd name="connsiteY0" fmla="*/ 14288 h 47625"/>
                <a:gd name="connsiteX1" fmla="*/ 14287 w 28575"/>
                <a:gd name="connsiteY1" fmla="*/ 3524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8"/>
                  </a:moveTo>
                  <a:lnTo>
                    <a:pt x="14287" y="35242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E3C9924-87F7-48BF-8B88-B31F4D18DCE5}"/>
                </a:ext>
              </a:extLst>
            </p:cNvPr>
            <p:cNvSpPr/>
            <p:nvPr/>
          </p:nvSpPr>
          <p:spPr>
            <a:xfrm>
              <a:off x="12831817" y="1808969"/>
              <a:ext cx="28575" cy="47625"/>
            </a:xfrm>
            <a:custGeom>
              <a:avLst/>
              <a:gdLst>
                <a:gd name="connsiteX0" fmla="*/ 14287 w 28575"/>
                <a:gd name="connsiteY0" fmla="*/ 14288 h 47625"/>
                <a:gd name="connsiteX1" fmla="*/ 14287 w 28575"/>
                <a:gd name="connsiteY1" fmla="*/ 3429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8"/>
                  </a:moveTo>
                  <a:lnTo>
                    <a:pt x="14287" y="34290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2FE113C-2D98-4240-93A3-18F3F7AE4A3E}"/>
                </a:ext>
              </a:extLst>
            </p:cNvPr>
            <p:cNvSpPr/>
            <p:nvPr/>
          </p:nvSpPr>
          <p:spPr>
            <a:xfrm>
              <a:off x="12831817" y="1849926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3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C33BD5D-B53C-46A3-A334-26F683404698}"/>
                </a:ext>
              </a:extLst>
            </p:cNvPr>
            <p:cNvSpPr/>
            <p:nvPr/>
          </p:nvSpPr>
          <p:spPr>
            <a:xfrm>
              <a:off x="12831817" y="1890884"/>
              <a:ext cx="28575" cy="47625"/>
            </a:xfrm>
            <a:custGeom>
              <a:avLst/>
              <a:gdLst>
                <a:gd name="connsiteX0" fmla="*/ 14287 w 28575"/>
                <a:gd name="connsiteY0" fmla="*/ 14287 h 47625"/>
                <a:gd name="connsiteX1" fmla="*/ 14287 w 28575"/>
                <a:gd name="connsiteY1" fmla="*/ 3524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7625">
                  <a:moveTo>
                    <a:pt x="14287" y="14287"/>
                  </a:moveTo>
                  <a:lnTo>
                    <a:pt x="14287" y="35242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A4874ED-499C-45E9-BC7E-9DC249655109}"/>
                </a:ext>
              </a:extLst>
            </p:cNvPr>
            <p:cNvSpPr/>
            <p:nvPr/>
          </p:nvSpPr>
          <p:spPr>
            <a:xfrm>
              <a:off x="12021239" y="1450828"/>
              <a:ext cx="476250" cy="180975"/>
            </a:xfrm>
            <a:custGeom>
              <a:avLst/>
              <a:gdLst>
                <a:gd name="connsiteX0" fmla="*/ 14288 w 476250"/>
                <a:gd name="connsiteY0" fmla="*/ 167640 h 180975"/>
                <a:gd name="connsiteX1" fmla="*/ 256223 w 476250"/>
                <a:gd name="connsiteY1" fmla="*/ 14288 h 180975"/>
                <a:gd name="connsiteX2" fmla="*/ 469583 w 476250"/>
                <a:gd name="connsiteY2" fmla="*/ 1200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0" h="180975">
                  <a:moveTo>
                    <a:pt x="14288" y="167640"/>
                  </a:moveTo>
                  <a:cubicBezTo>
                    <a:pt x="57150" y="77153"/>
                    <a:pt x="149542" y="14288"/>
                    <a:pt x="256223" y="14288"/>
                  </a:cubicBezTo>
                  <a:cubicBezTo>
                    <a:pt x="342900" y="14288"/>
                    <a:pt x="421005" y="56197"/>
                    <a:pt x="469583" y="12001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03A3515-F590-4610-B3B1-7A49FCA59195}"/>
                </a:ext>
              </a:extLst>
            </p:cNvPr>
            <p:cNvSpPr/>
            <p:nvPr/>
          </p:nvSpPr>
          <p:spPr>
            <a:xfrm>
              <a:off x="12021239" y="1832781"/>
              <a:ext cx="323850" cy="180975"/>
            </a:xfrm>
            <a:custGeom>
              <a:avLst/>
              <a:gdLst>
                <a:gd name="connsiteX0" fmla="*/ 314325 w 323850"/>
                <a:gd name="connsiteY0" fmla="*/ 160973 h 180975"/>
                <a:gd name="connsiteX1" fmla="*/ 256223 w 323850"/>
                <a:gd name="connsiteY1" fmla="*/ 167640 h 180975"/>
                <a:gd name="connsiteX2" fmla="*/ 14288 w 323850"/>
                <a:gd name="connsiteY2" fmla="*/ 142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80975">
                  <a:moveTo>
                    <a:pt x="314325" y="160973"/>
                  </a:moveTo>
                  <a:cubicBezTo>
                    <a:pt x="295275" y="164783"/>
                    <a:pt x="276225" y="167640"/>
                    <a:pt x="256223" y="167640"/>
                  </a:cubicBezTo>
                  <a:cubicBezTo>
                    <a:pt x="149542" y="167640"/>
                    <a:pt x="57150" y="104775"/>
                    <a:pt x="14288" y="1428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8EF09B7-2AF1-4405-AD38-2535D802F156}"/>
                </a:ext>
              </a:extLst>
            </p:cNvPr>
            <p:cNvSpPr/>
            <p:nvPr/>
          </p:nvSpPr>
          <p:spPr>
            <a:xfrm>
              <a:off x="12301274" y="1361294"/>
              <a:ext cx="257175" cy="152400"/>
            </a:xfrm>
            <a:custGeom>
              <a:avLst/>
              <a:gdLst>
                <a:gd name="connsiteX0" fmla="*/ 14288 w 257175"/>
                <a:gd name="connsiteY0" fmla="*/ 14288 h 152400"/>
                <a:gd name="connsiteX1" fmla="*/ 251460 w 257175"/>
                <a:gd name="connsiteY1" fmla="*/ 1428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152400">
                  <a:moveTo>
                    <a:pt x="14288" y="14288"/>
                  </a:moveTo>
                  <a:cubicBezTo>
                    <a:pt x="109538" y="24765"/>
                    <a:pt x="193358" y="72390"/>
                    <a:pt x="251460" y="14287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2CD7945-49AF-41CF-8777-EE305E293CC5}"/>
                </a:ext>
              </a:extLst>
            </p:cNvPr>
            <p:cNvSpPr/>
            <p:nvPr/>
          </p:nvSpPr>
          <p:spPr>
            <a:xfrm>
              <a:off x="11905987" y="1425111"/>
              <a:ext cx="342900" cy="676275"/>
            </a:xfrm>
            <a:custGeom>
              <a:avLst/>
              <a:gdLst>
                <a:gd name="connsiteX0" fmla="*/ 333375 w 342900"/>
                <a:gd name="connsiteY0" fmla="*/ 664845 h 676275"/>
                <a:gd name="connsiteX1" fmla="*/ 14288 w 342900"/>
                <a:gd name="connsiteY1" fmla="*/ 307658 h 676275"/>
                <a:gd name="connsiteX2" fmla="*/ 167640 w 342900"/>
                <a:gd name="connsiteY2" fmla="*/ 14288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676275">
                  <a:moveTo>
                    <a:pt x="333375" y="664845"/>
                  </a:moveTo>
                  <a:cubicBezTo>
                    <a:pt x="154305" y="645795"/>
                    <a:pt x="14288" y="492443"/>
                    <a:pt x="14288" y="307658"/>
                  </a:cubicBezTo>
                  <a:cubicBezTo>
                    <a:pt x="14288" y="186690"/>
                    <a:pt x="75248" y="79058"/>
                    <a:pt x="167640" y="1428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538BD2-6E14-4F82-A83E-CD37C863D5AC}"/>
                </a:ext>
              </a:extLst>
            </p:cNvPr>
            <p:cNvSpPr/>
            <p:nvPr/>
          </p:nvSpPr>
          <p:spPr>
            <a:xfrm>
              <a:off x="12225074" y="1323194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8 w 104775"/>
                <a:gd name="connsiteY1" fmla="*/ 90488 h 104775"/>
                <a:gd name="connsiteX2" fmla="*/ 14288 w 104775"/>
                <a:gd name="connsiteY2" fmla="*/ 52388 h 104775"/>
                <a:gd name="connsiteX3" fmla="*/ 52388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8" y="90488"/>
                  </a:cubicBezTo>
                  <a:cubicBezTo>
                    <a:pt x="31345" y="90488"/>
                    <a:pt x="14288" y="73430"/>
                    <a:pt x="14288" y="52388"/>
                  </a:cubicBezTo>
                  <a:cubicBezTo>
                    <a:pt x="14288" y="31345"/>
                    <a:pt x="31345" y="14288"/>
                    <a:pt x="52388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36DA704-8D9A-4854-899C-F9EA219617C9}"/>
                </a:ext>
              </a:extLst>
            </p:cNvPr>
            <p:cNvSpPr/>
            <p:nvPr/>
          </p:nvSpPr>
          <p:spPr>
            <a:xfrm>
              <a:off x="12225074" y="2037569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8 w 104775"/>
                <a:gd name="connsiteY1" fmla="*/ 90488 h 104775"/>
                <a:gd name="connsiteX2" fmla="*/ 14288 w 104775"/>
                <a:gd name="connsiteY2" fmla="*/ 52388 h 104775"/>
                <a:gd name="connsiteX3" fmla="*/ 52388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8" y="90488"/>
                  </a:cubicBezTo>
                  <a:cubicBezTo>
                    <a:pt x="31345" y="90488"/>
                    <a:pt x="14288" y="73430"/>
                    <a:pt x="14288" y="52388"/>
                  </a:cubicBezTo>
                  <a:cubicBezTo>
                    <a:pt x="14288" y="31345"/>
                    <a:pt x="31345" y="14288"/>
                    <a:pt x="52388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DDFF32B-B29E-4273-A1D6-BBE25DE4590A}"/>
                </a:ext>
              </a:extLst>
            </p:cNvPr>
            <p:cNvSpPr/>
            <p:nvPr/>
          </p:nvSpPr>
          <p:spPr>
            <a:xfrm>
              <a:off x="12033622" y="1718481"/>
              <a:ext cx="400050" cy="28575"/>
            </a:xfrm>
            <a:custGeom>
              <a:avLst/>
              <a:gdLst>
                <a:gd name="connsiteX0" fmla="*/ 14287 w 400050"/>
                <a:gd name="connsiteY0" fmla="*/ 14288 h 28575"/>
                <a:gd name="connsiteX1" fmla="*/ 389573 w 400050"/>
                <a:gd name="connsiteY1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50" h="28575">
                  <a:moveTo>
                    <a:pt x="14287" y="14288"/>
                  </a:moveTo>
                  <a:lnTo>
                    <a:pt x="389573" y="142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C3B147-41FA-4C4A-B457-65F020C1A868}"/>
                </a:ext>
              </a:extLst>
            </p:cNvPr>
            <p:cNvSpPr/>
            <p:nvPr/>
          </p:nvSpPr>
          <p:spPr>
            <a:xfrm>
              <a:off x="12071721" y="1528934"/>
              <a:ext cx="409575" cy="76200"/>
            </a:xfrm>
            <a:custGeom>
              <a:avLst/>
              <a:gdLst>
                <a:gd name="connsiteX0" fmla="*/ 397193 w 409575"/>
                <a:gd name="connsiteY0" fmla="*/ 14288 h 76200"/>
                <a:gd name="connsiteX1" fmla="*/ 205740 w 409575"/>
                <a:gd name="connsiteY1" fmla="*/ 63817 h 76200"/>
                <a:gd name="connsiteX2" fmla="*/ 14288 w 409575"/>
                <a:gd name="connsiteY2" fmla="*/ 142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5" h="76200">
                  <a:moveTo>
                    <a:pt x="397193" y="14288"/>
                  </a:moveTo>
                  <a:cubicBezTo>
                    <a:pt x="352425" y="43815"/>
                    <a:pt x="283845" y="63817"/>
                    <a:pt x="205740" y="63817"/>
                  </a:cubicBezTo>
                  <a:cubicBezTo>
                    <a:pt x="127635" y="63817"/>
                    <a:pt x="59055" y="44767"/>
                    <a:pt x="14288" y="1428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E3AAEBE-F945-488D-919D-D485475392F7}"/>
                </a:ext>
              </a:extLst>
            </p:cNvPr>
            <p:cNvSpPr/>
            <p:nvPr/>
          </p:nvSpPr>
          <p:spPr>
            <a:xfrm>
              <a:off x="12071721" y="1858499"/>
              <a:ext cx="257175" cy="76200"/>
            </a:xfrm>
            <a:custGeom>
              <a:avLst/>
              <a:gdLst>
                <a:gd name="connsiteX0" fmla="*/ 14288 w 257175"/>
                <a:gd name="connsiteY0" fmla="*/ 63818 h 76200"/>
                <a:gd name="connsiteX1" fmla="*/ 205740 w 257175"/>
                <a:gd name="connsiteY1" fmla="*/ 14288 h 76200"/>
                <a:gd name="connsiteX2" fmla="*/ 244792 w 257175"/>
                <a:gd name="connsiteY2" fmla="*/ 161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76200">
                  <a:moveTo>
                    <a:pt x="14288" y="63818"/>
                  </a:moveTo>
                  <a:cubicBezTo>
                    <a:pt x="59055" y="34290"/>
                    <a:pt x="127635" y="14288"/>
                    <a:pt x="205740" y="14288"/>
                  </a:cubicBezTo>
                  <a:cubicBezTo>
                    <a:pt x="219075" y="14288"/>
                    <a:pt x="232410" y="15240"/>
                    <a:pt x="244792" y="16193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0AACC97-7EE0-4B47-BA41-3676BFB14D76}"/>
                </a:ext>
              </a:extLst>
            </p:cNvPr>
            <p:cNvSpPr/>
            <p:nvPr/>
          </p:nvSpPr>
          <p:spPr>
            <a:xfrm>
              <a:off x="11957422" y="1680381"/>
              <a:ext cx="104775" cy="104775"/>
            </a:xfrm>
            <a:custGeom>
              <a:avLst/>
              <a:gdLst>
                <a:gd name="connsiteX0" fmla="*/ 90488 w 104775"/>
                <a:gd name="connsiteY0" fmla="*/ 52388 h 104775"/>
                <a:gd name="connsiteX1" fmla="*/ 52387 w 104775"/>
                <a:gd name="connsiteY1" fmla="*/ 90488 h 104775"/>
                <a:gd name="connsiteX2" fmla="*/ 14287 w 104775"/>
                <a:gd name="connsiteY2" fmla="*/ 52388 h 104775"/>
                <a:gd name="connsiteX3" fmla="*/ 52387 w 104775"/>
                <a:gd name="connsiteY3" fmla="*/ 14288 h 104775"/>
                <a:gd name="connsiteX4" fmla="*/ 90488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90488" y="52388"/>
                  </a:moveTo>
                  <a:cubicBezTo>
                    <a:pt x="90488" y="73430"/>
                    <a:pt x="73430" y="90488"/>
                    <a:pt x="52387" y="90488"/>
                  </a:cubicBezTo>
                  <a:cubicBezTo>
                    <a:pt x="31345" y="90488"/>
                    <a:pt x="14287" y="73430"/>
                    <a:pt x="14287" y="52388"/>
                  </a:cubicBezTo>
                  <a:cubicBezTo>
                    <a:pt x="14287" y="31345"/>
                    <a:pt x="31345" y="14288"/>
                    <a:pt x="52387" y="14288"/>
                  </a:cubicBezTo>
                  <a:cubicBezTo>
                    <a:pt x="73430" y="14288"/>
                    <a:pt x="90488" y="31345"/>
                    <a:pt x="90488" y="52388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F6AD14D-C4E8-414A-8ECB-8B9809FE80EF}"/>
                </a:ext>
              </a:extLst>
            </p:cNvPr>
            <p:cNvSpPr/>
            <p:nvPr/>
          </p:nvSpPr>
          <p:spPr>
            <a:xfrm>
              <a:off x="12173639" y="1450828"/>
              <a:ext cx="200025" cy="561975"/>
            </a:xfrm>
            <a:custGeom>
              <a:avLst/>
              <a:gdLst>
                <a:gd name="connsiteX0" fmla="*/ 163830 w 200025"/>
                <a:gd name="connsiteY0" fmla="*/ 481013 h 561975"/>
                <a:gd name="connsiteX1" fmla="*/ 103823 w 200025"/>
                <a:gd name="connsiteY1" fmla="*/ 549593 h 561975"/>
                <a:gd name="connsiteX2" fmla="*/ 14288 w 200025"/>
                <a:gd name="connsiteY2" fmla="*/ 281940 h 561975"/>
                <a:gd name="connsiteX3" fmla="*/ 103823 w 200025"/>
                <a:gd name="connsiteY3" fmla="*/ 14288 h 561975"/>
                <a:gd name="connsiteX4" fmla="*/ 193358 w 200025"/>
                <a:gd name="connsiteY4" fmla="*/ 281940 h 561975"/>
                <a:gd name="connsiteX5" fmla="*/ 192405 w 200025"/>
                <a:gd name="connsiteY5" fmla="*/ 3219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561975">
                  <a:moveTo>
                    <a:pt x="163830" y="481013"/>
                  </a:moveTo>
                  <a:cubicBezTo>
                    <a:pt x="147637" y="523875"/>
                    <a:pt x="126683" y="549593"/>
                    <a:pt x="103823" y="549593"/>
                  </a:cubicBezTo>
                  <a:cubicBezTo>
                    <a:pt x="54292" y="549593"/>
                    <a:pt x="14288" y="429578"/>
                    <a:pt x="14288" y="281940"/>
                  </a:cubicBezTo>
                  <a:cubicBezTo>
                    <a:pt x="14288" y="134303"/>
                    <a:pt x="54292" y="14288"/>
                    <a:pt x="103823" y="14288"/>
                  </a:cubicBezTo>
                  <a:cubicBezTo>
                    <a:pt x="153353" y="14288"/>
                    <a:pt x="193358" y="134303"/>
                    <a:pt x="193358" y="281940"/>
                  </a:cubicBezTo>
                  <a:cubicBezTo>
                    <a:pt x="193358" y="295275"/>
                    <a:pt x="193358" y="308610"/>
                    <a:pt x="192405" y="321945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723ADDD-2E18-439B-9C1B-EB56E20480ED}"/>
                </a:ext>
              </a:extLst>
            </p:cNvPr>
            <p:cNvSpPr/>
            <p:nvPr/>
          </p:nvSpPr>
          <p:spPr>
            <a:xfrm>
              <a:off x="13376647" y="1933746"/>
              <a:ext cx="95250" cy="95250"/>
            </a:xfrm>
            <a:custGeom>
              <a:avLst/>
              <a:gdLst>
                <a:gd name="connsiteX0" fmla="*/ 88582 w 95250"/>
                <a:gd name="connsiteY0" fmla="*/ 51435 h 95250"/>
                <a:gd name="connsiteX1" fmla="*/ 51435 w 95250"/>
                <a:gd name="connsiteY1" fmla="*/ 88583 h 95250"/>
                <a:gd name="connsiteX2" fmla="*/ 14288 w 95250"/>
                <a:gd name="connsiteY2" fmla="*/ 51435 h 95250"/>
                <a:gd name="connsiteX3" fmla="*/ 51435 w 95250"/>
                <a:gd name="connsiteY3" fmla="*/ 14287 h 95250"/>
                <a:gd name="connsiteX4" fmla="*/ 88582 w 95250"/>
                <a:gd name="connsiteY4" fmla="*/ 514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8582" y="51435"/>
                  </a:moveTo>
                  <a:cubicBezTo>
                    <a:pt x="88582" y="71951"/>
                    <a:pt x="71951" y="88583"/>
                    <a:pt x="51435" y="88583"/>
                  </a:cubicBezTo>
                  <a:cubicBezTo>
                    <a:pt x="30919" y="88583"/>
                    <a:pt x="14288" y="71951"/>
                    <a:pt x="14288" y="51435"/>
                  </a:cubicBezTo>
                  <a:cubicBezTo>
                    <a:pt x="14288" y="30919"/>
                    <a:pt x="30919" y="14287"/>
                    <a:pt x="51435" y="14287"/>
                  </a:cubicBezTo>
                  <a:cubicBezTo>
                    <a:pt x="71951" y="14287"/>
                    <a:pt x="88582" y="30919"/>
                    <a:pt x="88582" y="5143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EED087C-4BCF-4FE3-BAEA-1768484EB1D3}"/>
                </a:ext>
              </a:extLst>
            </p:cNvPr>
            <p:cNvSpPr/>
            <p:nvPr/>
          </p:nvSpPr>
          <p:spPr>
            <a:xfrm>
              <a:off x="13578577" y="1933746"/>
              <a:ext cx="95250" cy="95250"/>
            </a:xfrm>
            <a:custGeom>
              <a:avLst/>
              <a:gdLst>
                <a:gd name="connsiteX0" fmla="*/ 88582 w 95250"/>
                <a:gd name="connsiteY0" fmla="*/ 51435 h 95250"/>
                <a:gd name="connsiteX1" fmla="*/ 51435 w 95250"/>
                <a:gd name="connsiteY1" fmla="*/ 88583 h 95250"/>
                <a:gd name="connsiteX2" fmla="*/ 14288 w 95250"/>
                <a:gd name="connsiteY2" fmla="*/ 51435 h 95250"/>
                <a:gd name="connsiteX3" fmla="*/ 51435 w 95250"/>
                <a:gd name="connsiteY3" fmla="*/ 14287 h 95250"/>
                <a:gd name="connsiteX4" fmla="*/ 88582 w 95250"/>
                <a:gd name="connsiteY4" fmla="*/ 514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88582" y="51435"/>
                  </a:moveTo>
                  <a:cubicBezTo>
                    <a:pt x="88582" y="71951"/>
                    <a:pt x="71951" y="88583"/>
                    <a:pt x="51435" y="88583"/>
                  </a:cubicBezTo>
                  <a:cubicBezTo>
                    <a:pt x="30919" y="88583"/>
                    <a:pt x="14288" y="71951"/>
                    <a:pt x="14288" y="51435"/>
                  </a:cubicBezTo>
                  <a:cubicBezTo>
                    <a:pt x="14288" y="30919"/>
                    <a:pt x="30919" y="14287"/>
                    <a:pt x="51435" y="14287"/>
                  </a:cubicBezTo>
                  <a:cubicBezTo>
                    <a:pt x="71951" y="14287"/>
                    <a:pt x="88582" y="30919"/>
                    <a:pt x="88582" y="51435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4412049-0A99-451E-B514-9501CFACFA87}"/>
                </a:ext>
              </a:extLst>
            </p:cNvPr>
            <p:cNvSpPr/>
            <p:nvPr/>
          </p:nvSpPr>
          <p:spPr>
            <a:xfrm>
              <a:off x="13269014" y="1741341"/>
              <a:ext cx="514350" cy="485775"/>
            </a:xfrm>
            <a:custGeom>
              <a:avLst/>
              <a:gdLst>
                <a:gd name="connsiteX0" fmla="*/ 14288 w 514350"/>
                <a:gd name="connsiteY0" fmla="*/ 475298 h 485775"/>
                <a:gd name="connsiteX1" fmla="*/ 14288 w 514350"/>
                <a:gd name="connsiteY1" fmla="*/ 244792 h 485775"/>
                <a:gd name="connsiteX2" fmla="*/ 258127 w 514350"/>
                <a:gd name="connsiteY2" fmla="*/ 14288 h 485775"/>
                <a:gd name="connsiteX3" fmla="*/ 446722 w 514350"/>
                <a:gd name="connsiteY3" fmla="*/ 95250 h 485775"/>
                <a:gd name="connsiteX4" fmla="*/ 501967 w 514350"/>
                <a:gd name="connsiteY4" fmla="*/ 244792 h 485775"/>
                <a:gd name="connsiteX5" fmla="*/ 501967 w 514350"/>
                <a:gd name="connsiteY5" fmla="*/ 475298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350" h="485775">
                  <a:moveTo>
                    <a:pt x="14288" y="475298"/>
                  </a:moveTo>
                  <a:lnTo>
                    <a:pt x="14288" y="244792"/>
                  </a:lnTo>
                  <a:cubicBezTo>
                    <a:pt x="14288" y="110490"/>
                    <a:pt x="122872" y="14288"/>
                    <a:pt x="258127" y="14288"/>
                  </a:cubicBezTo>
                  <a:cubicBezTo>
                    <a:pt x="334327" y="14288"/>
                    <a:pt x="401955" y="44767"/>
                    <a:pt x="446722" y="95250"/>
                  </a:cubicBezTo>
                  <a:cubicBezTo>
                    <a:pt x="481013" y="134302"/>
                    <a:pt x="501967" y="185738"/>
                    <a:pt x="501967" y="244792"/>
                  </a:cubicBezTo>
                  <a:lnTo>
                    <a:pt x="501967" y="47529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46255F-A0A7-4A8E-B59D-DEE536EFA44D}"/>
                </a:ext>
              </a:extLst>
            </p:cNvPr>
            <p:cNvSpPr/>
            <p:nvPr/>
          </p:nvSpPr>
          <p:spPr>
            <a:xfrm>
              <a:off x="13217579" y="1971846"/>
              <a:ext cx="609600" cy="257175"/>
            </a:xfrm>
            <a:custGeom>
              <a:avLst/>
              <a:gdLst>
                <a:gd name="connsiteX0" fmla="*/ 14288 w 609600"/>
                <a:gd name="connsiteY0" fmla="*/ 180975 h 257175"/>
                <a:gd name="connsiteX1" fmla="*/ 14288 w 609600"/>
                <a:gd name="connsiteY1" fmla="*/ 244793 h 257175"/>
                <a:gd name="connsiteX2" fmla="*/ 65723 w 609600"/>
                <a:gd name="connsiteY2" fmla="*/ 244793 h 257175"/>
                <a:gd name="connsiteX3" fmla="*/ 552450 w 609600"/>
                <a:gd name="connsiteY3" fmla="*/ 244793 h 257175"/>
                <a:gd name="connsiteX4" fmla="*/ 603885 w 609600"/>
                <a:gd name="connsiteY4" fmla="*/ 244793 h 257175"/>
                <a:gd name="connsiteX5" fmla="*/ 603885 w 609600"/>
                <a:gd name="connsiteY5" fmla="*/ 14288 h 257175"/>
                <a:gd name="connsiteX6" fmla="*/ 552450 w 609600"/>
                <a:gd name="connsiteY6" fmla="*/ 1428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257175">
                  <a:moveTo>
                    <a:pt x="14288" y="180975"/>
                  </a:moveTo>
                  <a:lnTo>
                    <a:pt x="14288" y="244793"/>
                  </a:lnTo>
                  <a:lnTo>
                    <a:pt x="65723" y="244793"/>
                  </a:lnTo>
                  <a:lnTo>
                    <a:pt x="552450" y="244793"/>
                  </a:lnTo>
                  <a:lnTo>
                    <a:pt x="603885" y="244793"/>
                  </a:lnTo>
                  <a:lnTo>
                    <a:pt x="603885" y="14288"/>
                  </a:lnTo>
                  <a:lnTo>
                    <a:pt x="552450" y="14288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4C67DE-E9A4-447C-91E5-83593EB66527}"/>
                </a:ext>
              </a:extLst>
            </p:cNvPr>
            <p:cNvSpPr/>
            <p:nvPr/>
          </p:nvSpPr>
          <p:spPr>
            <a:xfrm>
              <a:off x="13217579" y="1971846"/>
              <a:ext cx="76200" cy="95250"/>
            </a:xfrm>
            <a:custGeom>
              <a:avLst/>
              <a:gdLst>
                <a:gd name="connsiteX0" fmla="*/ 65723 w 76200"/>
                <a:gd name="connsiteY0" fmla="*/ 14288 h 95250"/>
                <a:gd name="connsiteX1" fmla="*/ 14288 w 76200"/>
                <a:gd name="connsiteY1" fmla="*/ 14288 h 95250"/>
                <a:gd name="connsiteX2" fmla="*/ 14288 w 76200"/>
                <a:gd name="connsiteY2" fmla="*/ 857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95250">
                  <a:moveTo>
                    <a:pt x="65723" y="14288"/>
                  </a:moveTo>
                  <a:lnTo>
                    <a:pt x="14288" y="14288"/>
                  </a:lnTo>
                  <a:lnTo>
                    <a:pt x="14288" y="85725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ACC986C-FA0D-44A7-9D2E-B00E78BC7397}"/>
                </a:ext>
              </a:extLst>
            </p:cNvPr>
            <p:cNvSpPr/>
            <p:nvPr/>
          </p:nvSpPr>
          <p:spPr>
            <a:xfrm>
              <a:off x="13807177" y="2009946"/>
              <a:ext cx="76200" cy="180975"/>
            </a:xfrm>
            <a:custGeom>
              <a:avLst/>
              <a:gdLst>
                <a:gd name="connsiteX0" fmla="*/ 64770 w 76200"/>
                <a:gd name="connsiteY0" fmla="*/ 142875 h 180975"/>
                <a:gd name="connsiteX1" fmla="*/ 14288 w 76200"/>
                <a:gd name="connsiteY1" fmla="*/ 168593 h 180975"/>
                <a:gd name="connsiteX2" fmla="*/ 14288 w 76200"/>
                <a:gd name="connsiteY2" fmla="*/ 14288 h 180975"/>
                <a:gd name="connsiteX3" fmla="*/ 64770 w 76200"/>
                <a:gd name="connsiteY3" fmla="*/ 4000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80975">
                  <a:moveTo>
                    <a:pt x="64770" y="142875"/>
                  </a:moveTo>
                  <a:lnTo>
                    <a:pt x="14288" y="168593"/>
                  </a:lnTo>
                  <a:lnTo>
                    <a:pt x="14288" y="14288"/>
                  </a:lnTo>
                  <a:lnTo>
                    <a:pt x="64770" y="40005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7F33CD5-DB86-48E1-B0C3-75E0C2E76079}"/>
                </a:ext>
              </a:extLst>
            </p:cNvPr>
            <p:cNvSpPr/>
            <p:nvPr/>
          </p:nvSpPr>
          <p:spPr>
            <a:xfrm>
              <a:off x="13166144" y="2009946"/>
              <a:ext cx="76200" cy="180975"/>
            </a:xfrm>
            <a:custGeom>
              <a:avLst/>
              <a:gdLst>
                <a:gd name="connsiteX0" fmla="*/ 14288 w 76200"/>
                <a:gd name="connsiteY0" fmla="*/ 40005 h 180975"/>
                <a:gd name="connsiteX1" fmla="*/ 65722 w 76200"/>
                <a:gd name="connsiteY1" fmla="*/ 14288 h 180975"/>
                <a:gd name="connsiteX2" fmla="*/ 65722 w 76200"/>
                <a:gd name="connsiteY2" fmla="*/ 52388 h 180975"/>
                <a:gd name="connsiteX3" fmla="*/ 65722 w 76200"/>
                <a:gd name="connsiteY3" fmla="*/ 117158 h 180975"/>
                <a:gd name="connsiteX4" fmla="*/ 65722 w 76200"/>
                <a:gd name="connsiteY4" fmla="*/ 168593 h 180975"/>
                <a:gd name="connsiteX5" fmla="*/ 14288 w 76200"/>
                <a:gd name="connsiteY5" fmla="*/ 1428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80975">
                  <a:moveTo>
                    <a:pt x="14288" y="40005"/>
                  </a:moveTo>
                  <a:lnTo>
                    <a:pt x="65722" y="14288"/>
                  </a:lnTo>
                  <a:lnTo>
                    <a:pt x="65722" y="52388"/>
                  </a:lnTo>
                  <a:lnTo>
                    <a:pt x="65722" y="117158"/>
                  </a:lnTo>
                  <a:lnTo>
                    <a:pt x="65722" y="168593"/>
                  </a:lnTo>
                  <a:lnTo>
                    <a:pt x="14288" y="142875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F68953F-7A00-4314-B0E7-7183EE4C5F38}"/>
                </a:ext>
              </a:extLst>
            </p:cNvPr>
            <p:cNvSpPr/>
            <p:nvPr/>
          </p:nvSpPr>
          <p:spPr>
            <a:xfrm>
              <a:off x="13473802" y="1665141"/>
              <a:ext cx="104775" cy="66675"/>
            </a:xfrm>
            <a:custGeom>
              <a:avLst/>
              <a:gdLst>
                <a:gd name="connsiteX0" fmla="*/ 14288 w 104775"/>
                <a:gd name="connsiteY0" fmla="*/ 52388 h 66675"/>
                <a:gd name="connsiteX1" fmla="*/ 52388 w 104775"/>
                <a:gd name="connsiteY1" fmla="*/ 14288 h 66675"/>
                <a:gd name="connsiteX2" fmla="*/ 90488 w 104775"/>
                <a:gd name="connsiteY2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66675">
                  <a:moveTo>
                    <a:pt x="14288" y="52388"/>
                  </a:moveTo>
                  <a:cubicBezTo>
                    <a:pt x="14288" y="31432"/>
                    <a:pt x="31432" y="14288"/>
                    <a:pt x="52388" y="14288"/>
                  </a:cubicBezTo>
                  <a:cubicBezTo>
                    <a:pt x="73342" y="14288"/>
                    <a:pt x="90488" y="31432"/>
                    <a:pt x="90488" y="52388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F2EE07-C85D-4843-80B2-935377BE6675}"/>
                </a:ext>
              </a:extLst>
            </p:cNvPr>
            <p:cNvSpPr/>
            <p:nvPr/>
          </p:nvSpPr>
          <p:spPr>
            <a:xfrm>
              <a:off x="13473802" y="1703241"/>
              <a:ext cx="28575" cy="66675"/>
            </a:xfrm>
            <a:custGeom>
              <a:avLst/>
              <a:gdLst>
                <a:gd name="connsiteX0" fmla="*/ 14288 w 28575"/>
                <a:gd name="connsiteY0" fmla="*/ 14288 h 66675"/>
                <a:gd name="connsiteX1" fmla="*/ 14288 w 28575"/>
                <a:gd name="connsiteY1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66675">
                  <a:moveTo>
                    <a:pt x="14288" y="14288"/>
                  </a:moveTo>
                  <a:lnTo>
                    <a:pt x="14288" y="523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7E5370-E02F-4745-83A7-8E051C14C701}"/>
                </a:ext>
              </a:extLst>
            </p:cNvPr>
            <p:cNvSpPr/>
            <p:nvPr/>
          </p:nvSpPr>
          <p:spPr>
            <a:xfrm>
              <a:off x="13550954" y="1703241"/>
              <a:ext cx="28575" cy="66675"/>
            </a:xfrm>
            <a:custGeom>
              <a:avLst/>
              <a:gdLst>
                <a:gd name="connsiteX0" fmla="*/ 14287 w 28575"/>
                <a:gd name="connsiteY0" fmla="*/ 14288 h 66675"/>
                <a:gd name="connsiteX1" fmla="*/ 14287 w 28575"/>
                <a:gd name="connsiteY1" fmla="*/ 52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66675">
                  <a:moveTo>
                    <a:pt x="14287" y="14288"/>
                  </a:moveTo>
                  <a:lnTo>
                    <a:pt x="14287" y="52388"/>
                  </a:lnTo>
                </a:path>
              </a:pathLst>
            </a:custGeom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5FE74C-98FE-4063-895B-D2D35119C252}"/>
                </a:ext>
              </a:extLst>
            </p:cNvPr>
            <p:cNvSpPr/>
            <p:nvPr/>
          </p:nvSpPr>
          <p:spPr>
            <a:xfrm>
              <a:off x="13075657" y="1921364"/>
              <a:ext cx="85725" cy="85725"/>
            </a:xfrm>
            <a:custGeom>
              <a:avLst/>
              <a:gdLst>
                <a:gd name="connsiteX0" fmla="*/ 79058 w 85725"/>
                <a:gd name="connsiteY0" fmla="*/ 46672 h 85725"/>
                <a:gd name="connsiteX1" fmla="*/ 46673 w 85725"/>
                <a:gd name="connsiteY1" fmla="*/ 79057 h 85725"/>
                <a:gd name="connsiteX2" fmla="*/ 14288 w 85725"/>
                <a:gd name="connsiteY2" fmla="*/ 46672 h 85725"/>
                <a:gd name="connsiteX3" fmla="*/ 46673 w 85725"/>
                <a:gd name="connsiteY3" fmla="*/ 14287 h 85725"/>
                <a:gd name="connsiteX4" fmla="*/ 79058 w 85725"/>
                <a:gd name="connsiteY4" fmla="*/ 4667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8" y="46672"/>
                  </a:moveTo>
                  <a:cubicBezTo>
                    <a:pt x="79058" y="64558"/>
                    <a:pt x="64558" y="79057"/>
                    <a:pt x="46673" y="79057"/>
                  </a:cubicBezTo>
                  <a:cubicBezTo>
                    <a:pt x="28787" y="79057"/>
                    <a:pt x="14288" y="64558"/>
                    <a:pt x="14288" y="46672"/>
                  </a:cubicBezTo>
                  <a:cubicBezTo>
                    <a:pt x="14288" y="28787"/>
                    <a:pt x="28787" y="14287"/>
                    <a:pt x="46673" y="14287"/>
                  </a:cubicBezTo>
                  <a:cubicBezTo>
                    <a:pt x="64558" y="14287"/>
                    <a:pt x="79058" y="28787"/>
                    <a:pt x="79058" y="46672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BA0331A-6A4E-4605-B193-994665FC56BF}"/>
                </a:ext>
              </a:extLst>
            </p:cNvPr>
            <p:cNvSpPr/>
            <p:nvPr/>
          </p:nvSpPr>
          <p:spPr>
            <a:xfrm>
              <a:off x="12885157" y="1674666"/>
              <a:ext cx="85725" cy="85725"/>
            </a:xfrm>
            <a:custGeom>
              <a:avLst/>
              <a:gdLst>
                <a:gd name="connsiteX0" fmla="*/ 79057 w 85725"/>
                <a:gd name="connsiteY0" fmla="*/ 46672 h 85725"/>
                <a:gd name="connsiteX1" fmla="*/ 46672 w 85725"/>
                <a:gd name="connsiteY1" fmla="*/ 79058 h 85725"/>
                <a:gd name="connsiteX2" fmla="*/ 14287 w 85725"/>
                <a:gd name="connsiteY2" fmla="*/ 46672 h 85725"/>
                <a:gd name="connsiteX3" fmla="*/ 46672 w 85725"/>
                <a:gd name="connsiteY3" fmla="*/ 14287 h 85725"/>
                <a:gd name="connsiteX4" fmla="*/ 79057 w 85725"/>
                <a:gd name="connsiteY4" fmla="*/ 4667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7" y="46672"/>
                  </a:moveTo>
                  <a:cubicBezTo>
                    <a:pt x="79057" y="64558"/>
                    <a:pt x="64558" y="79058"/>
                    <a:pt x="46672" y="79058"/>
                  </a:cubicBezTo>
                  <a:cubicBezTo>
                    <a:pt x="28787" y="79058"/>
                    <a:pt x="14287" y="64558"/>
                    <a:pt x="14287" y="46672"/>
                  </a:cubicBezTo>
                  <a:cubicBezTo>
                    <a:pt x="14287" y="28787"/>
                    <a:pt x="28787" y="14287"/>
                    <a:pt x="46672" y="14287"/>
                  </a:cubicBezTo>
                  <a:cubicBezTo>
                    <a:pt x="64558" y="14287"/>
                    <a:pt x="79057" y="28787"/>
                    <a:pt x="79057" y="46672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C731F01-DD85-4E9C-8F62-DEA4FD7C9C0A}"/>
                </a:ext>
              </a:extLst>
            </p:cNvPr>
            <p:cNvSpPr/>
            <p:nvPr/>
          </p:nvSpPr>
          <p:spPr>
            <a:xfrm>
              <a:off x="12907064" y="1814684"/>
              <a:ext cx="85725" cy="85725"/>
            </a:xfrm>
            <a:custGeom>
              <a:avLst/>
              <a:gdLst>
                <a:gd name="connsiteX0" fmla="*/ 79058 w 85725"/>
                <a:gd name="connsiteY0" fmla="*/ 46673 h 85725"/>
                <a:gd name="connsiteX1" fmla="*/ 46673 w 85725"/>
                <a:gd name="connsiteY1" fmla="*/ 79058 h 85725"/>
                <a:gd name="connsiteX2" fmla="*/ 14287 w 85725"/>
                <a:gd name="connsiteY2" fmla="*/ 46673 h 85725"/>
                <a:gd name="connsiteX3" fmla="*/ 46673 w 85725"/>
                <a:gd name="connsiteY3" fmla="*/ 14287 h 85725"/>
                <a:gd name="connsiteX4" fmla="*/ 79058 w 85725"/>
                <a:gd name="connsiteY4" fmla="*/ 4667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8" y="46673"/>
                  </a:moveTo>
                  <a:cubicBezTo>
                    <a:pt x="79058" y="64558"/>
                    <a:pt x="64558" y="79058"/>
                    <a:pt x="46673" y="79058"/>
                  </a:cubicBezTo>
                  <a:cubicBezTo>
                    <a:pt x="28787" y="79058"/>
                    <a:pt x="14287" y="64558"/>
                    <a:pt x="14287" y="46673"/>
                  </a:cubicBezTo>
                  <a:cubicBezTo>
                    <a:pt x="14287" y="28787"/>
                    <a:pt x="28787" y="14287"/>
                    <a:pt x="46673" y="14287"/>
                  </a:cubicBezTo>
                  <a:cubicBezTo>
                    <a:pt x="64558" y="14287"/>
                    <a:pt x="79058" y="28787"/>
                    <a:pt x="79058" y="4667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D3EE114-8286-4CB0-AD1C-10BA361A7BB4}"/>
                </a:ext>
              </a:extLst>
            </p:cNvPr>
            <p:cNvSpPr/>
            <p:nvPr/>
          </p:nvSpPr>
          <p:spPr>
            <a:xfrm>
              <a:off x="13160429" y="1858499"/>
              <a:ext cx="38100" cy="38100"/>
            </a:xfrm>
            <a:custGeom>
              <a:avLst/>
              <a:gdLst>
                <a:gd name="connsiteX0" fmla="*/ 31433 w 38100"/>
                <a:gd name="connsiteY0" fmla="*/ 22860 h 38100"/>
                <a:gd name="connsiteX1" fmla="*/ 22860 w 38100"/>
                <a:gd name="connsiteY1" fmla="*/ 31433 h 38100"/>
                <a:gd name="connsiteX2" fmla="*/ 14288 w 38100"/>
                <a:gd name="connsiteY2" fmla="*/ 22860 h 38100"/>
                <a:gd name="connsiteX3" fmla="*/ 22860 w 38100"/>
                <a:gd name="connsiteY3" fmla="*/ 14287 h 38100"/>
                <a:gd name="connsiteX4" fmla="*/ 31433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3" y="22860"/>
                  </a:moveTo>
                  <a:cubicBezTo>
                    <a:pt x="31433" y="27594"/>
                    <a:pt x="27595" y="31433"/>
                    <a:pt x="22860" y="31433"/>
                  </a:cubicBezTo>
                  <a:cubicBezTo>
                    <a:pt x="18126" y="31433"/>
                    <a:pt x="14288" y="27594"/>
                    <a:pt x="14288" y="22860"/>
                  </a:cubicBezTo>
                  <a:cubicBezTo>
                    <a:pt x="14288" y="18126"/>
                    <a:pt x="18126" y="14287"/>
                    <a:pt x="22860" y="14287"/>
                  </a:cubicBezTo>
                  <a:cubicBezTo>
                    <a:pt x="27595" y="14287"/>
                    <a:pt x="31433" y="18126"/>
                    <a:pt x="31433" y="2286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8E9D7F6-61BB-4ED7-92BA-7613ADA8BD82}"/>
                </a:ext>
              </a:extLst>
            </p:cNvPr>
            <p:cNvSpPr/>
            <p:nvPr/>
          </p:nvSpPr>
          <p:spPr>
            <a:xfrm>
              <a:off x="13043272" y="1767059"/>
              <a:ext cx="76200" cy="76200"/>
            </a:xfrm>
            <a:custGeom>
              <a:avLst/>
              <a:gdLst>
                <a:gd name="connsiteX0" fmla="*/ 63817 w 76200"/>
                <a:gd name="connsiteY0" fmla="*/ 39053 h 76200"/>
                <a:gd name="connsiteX1" fmla="*/ 39053 w 76200"/>
                <a:gd name="connsiteY1" fmla="*/ 63817 h 76200"/>
                <a:gd name="connsiteX2" fmla="*/ 14288 w 76200"/>
                <a:gd name="connsiteY2" fmla="*/ 39053 h 76200"/>
                <a:gd name="connsiteX3" fmla="*/ 39053 w 76200"/>
                <a:gd name="connsiteY3" fmla="*/ 14288 h 76200"/>
                <a:gd name="connsiteX4" fmla="*/ 63817 w 76200"/>
                <a:gd name="connsiteY4" fmla="*/ 3905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63817" y="39053"/>
                  </a:moveTo>
                  <a:cubicBezTo>
                    <a:pt x="63817" y="52730"/>
                    <a:pt x="52730" y="63817"/>
                    <a:pt x="39053" y="63817"/>
                  </a:cubicBezTo>
                  <a:cubicBezTo>
                    <a:pt x="25375" y="63817"/>
                    <a:pt x="14288" y="52730"/>
                    <a:pt x="14288" y="39053"/>
                  </a:cubicBezTo>
                  <a:cubicBezTo>
                    <a:pt x="14288" y="25375"/>
                    <a:pt x="25375" y="14288"/>
                    <a:pt x="39053" y="14288"/>
                  </a:cubicBezTo>
                  <a:cubicBezTo>
                    <a:pt x="52730" y="14288"/>
                    <a:pt x="63817" y="25375"/>
                    <a:pt x="63817" y="3905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E4ECE09-4DE2-4532-84D8-FFB4F06B03AA}"/>
                </a:ext>
              </a:extLst>
            </p:cNvPr>
            <p:cNvSpPr/>
            <p:nvPr/>
          </p:nvSpPr>
          <p:spPr>
            <a:xfrm>
              <a:off x="12670844" y="1726101"/>
              <a:ext cx="85725" cy="85725"/>
            </a:xfrm>
            <a:custGeom>
              <a:avLst/>
              <a:gdLst>
                <a:gd name="connsiteX0" fmla="*/ 79057 w 85725"/>
                <a:gd name="connsiteY0" fmla="*/ 46673 h 85725"/>
                <a:gd name="connsiteX1" fmla="*/ 46672 w 85725"/>
                <a:gd name="connsiteY1" fmla="*/ 79058 h 85725"/>
                <a:gd name="connsiteX2" fmla="*/ 14287 w 85725"/>
                <a:gd name="connsiteY2" fmla="*/ 46673 h 85725"/>
                <a:gd name="connsiteX3" fmla="*/ 46672 w 85725"/>
                <a:gd name="connsiteY3" fmla="*/ 14287 h 85725"/>
                <a:gd name="connsiteX4" fmla="*/ 79057 w 85725"/>
                <a:gd name="connsiteY4" fmla="*/ 4667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79057" y="46673"/>
                  </a:moveTo>
                  <a:cubicBezTo>
                    <a:pt x="79057" y="64558"/>
                    <a:pt x="64558" y="79058"/>
                    <a:pt x="46672" y="79058"/>
                  </a:cubicBezTo>
                  <a:cubicBezTo>
                    <a:pt x="28787" y="79058"/>
                    <a:pt x="14287" y="64558"/>
                    <a:pt x="14287" y="46673"/>
                  </a:cubicBezTo>
                  <a:cubicBezTo>
                    <a:pt x="14287" y="28787"/>
                    <a:pt x="28787" y="14287"/>
                    <a:pt x="46672" y="14287"/>
                  </a:cubicBezTo>
                  <a:cubicBezTo>
                    <a:pt x="64558" y="14287"/>
                    <a:pt x="79057" y="28787"/>
                    <a:pt x="79057" y="4667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D9CD73B-A8ED-4422-ABFC-4A5BF3BBCFD0}"/>
                </a:ext>
              </a:extLst>
            </p:cNvPr>
            <p:cNvSpPr/>
            <p:nvPr/>
          </p:nvSpPr>
          <p:spPr>
            <a:xfrm>
              <a:off x="12797527" y="1663236"/>
              <a:ext cx="38100" cy="38100"/>
            </a:xfrm>
            <a:custGeom>
              <a:avLst/>
              <a:gdLst>
                <a:gd name="connsiteX0" fmla="*/ 31433 w 38100"/>
                <a:gd name="connsiteY0" fmla="*/ 22860 h 38100"/>
                <a:gd name="connsiteX1" fmla="*/ 22860 w 38100"/>
                <a:gd name="connsiteY1" fmla="*/ 31433 h 38100"/>
                <a:gd name="connsiteX2" fmla="*/ 14287 w 38100"/>
                <a:gd name="connsiteY2" fmla="*/ 22860 h 38100"/>
                <a:gd name="connsiteX3" fmla="*/ 22860 w 38100"/>
                <a:gd name="connsiteY3" fmla="*/ 14287 h 38100"/>
                <a:gd name="connsiteX4" fmla="*/ 31433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3" y="22860"/>
                  </a:moveTo>
                  <a:cubicBezTo>
                    <a:pt x="31433" y="27594"/>
                    <a:pt x="27594" y="31433"/>
                    <a:pt x="22860" y="31433"/>
                  </a:cubicBezTo>
                  <a:cubicBezTo>
                    <a:pt x="18126" y="31433"/>
                    <a:pt x="14287" y="27594"/>
                    <a:pt x="14287" y="22860"/>
                  </a:cubicBezTo>
                  <a:cubicBezTo>
                    <a:pt x="14287" y="18126"/>
                    <a:pt x="18126" y="14287"/>
                    <a:pt x="22860" y="14287"/>
                  </a:cubicBezTo>
                  <a:cubicBezTo>
                    <a:pt x="27594" y="14287"/>
                    <a:pt x="31433" y="18126"/>
                    <a:pt x="31433" y="2286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094D63-AD13-45D3-9A8C-5EA5B1A02CC3}"/>
                </a:ext>
              </a:extLst>
            </p:cNvPr>
            <p:cNvSpPr/>
            <p:nvPr/>
          </p:nvSpPr>
          <p:spPr>
            <a:xfrm>
              <a:off x="12600359" y="1561319"/>
              <a:ext cx="38100" cy="38100"/>
            </a:xfrm>
            <a:custGeom>
              <a:avLst/>
              <a:gdLst>
                <a:gd name="connsiteX0" fmla="*/ 31432 w 38100"/>
                <a:gd name="connsiteY0" fmla="*/ 22860 h 38100"/>
                <a:gd name="connsiteX1" fmla="*/ 22860 w 38100"/>
                <a:gd name="connsiteY1" fmla="*/ 31432 h 38100"/>
                <a:gd name="connsiteX2" fmla="*/ 14287 w 38100"/>
                <a:gd name="connsiteY2" fmla="*/ 22860 h 38100"/>
                <a:gd name="connsiteX3" fmla="*/ 22860 w 38100"/>
                <a:gd name="connsiteY3" fmla="*/ 14288 h 38100"/>
                <a:gd name="connsiteX4" fmla="*/ 31432 w 38100"/>
                <a:gd name="connsiteY4" fmla="*/ 228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1432" y="22860"/>
                  </a:moveTo>
                  <a:cubicBezTo>
                    <a:pt x="31432" y="27594"/>
                    <a:pt x="27594" y="31432"/>
                    <a:pt x="22860" y="31432"/>
                  </a:cubicBezTo>
                  <a:cubicBezTo>
                    <a:pt x="18126" y="31432"/>
                    <a:pt x="14287" y="27594"/>
                    <a:pt x="14287" y="22860"/>
                  </a:cubicBezTo>
                  <a:cubicBezTo>
                    <a:pt x="14287" y="18126"/>
                    <a:pt x="18126" y="14288"/>
                    <a:pt x="22860" y="14288"/>
                  </a:cubicBezTo>
                  <a:cubicBezTo>
                    <a:pt x="27594" y="14288"/>
                    <a:pt x="31432" y="18126"/>
                    <a:pt x="31432" y="2286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41FFC5A-F66D-44DD-8D3F-37631F42C2C5}"/>
                </a:ext>
              </a:extLst>
            </p:cNvPr>
            <p:cNvSpPr/>
            <p:nvPr/>
          </p:nvSpPr>
          <p:spPr>
            <a:xfrm>
              <a:off x="12725137" y="1553699"/>
              <a:ext cx="76200" cy="76200"/>
            </a:xfrm>
            <a:custGeom>
              <a:avLst/>
              <a:gdLst>
                <a:gd name="connsiteX0" fmla="*/ 63817 w 76200"/>
                <a:gd name="connsiteY0" fmla="*/ 39052 h 76200"/>
                <a:gd name="connsiteX1" fmla="*/ 39052 w 76200"/>
                <a:gd name="connsiteY1" fmla="*/ 63817 h 76200"/>
                <a:gd name="connsiteX2" fmla="*/ 14288 w 76200"/>
                <a:gd name="connsiteY2" fmla="*/ 39052 h 76200"/>
                <a:gd name="connsiteX3" fmla="*/ 39052 w 76200"/>
                <a:gd name="connsiteY3" fmla="*/ 14287 h 76200"/>
                <a:gd name="connsiteX4" fmla="*/ 63817 w 76200"/>
                <a:gd name="connsiteY4" fmla="*/ 3905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63817" y="39052"/>
                  </a:moveTo>
                  <a:cubicBezTo>
                    <a:pt x="63817" y="52730"/>
                    <a:pt x="52730" y="63817"/>
                    <a:pt x="39052" y="63817"/>
                  </a:cubicBezTo>
                  <a:cubicBezTo>
                    <a:pt x="25375" y="63817"/>
                    <a:pt x="14288" y="52730"/>
                    <a:pt x="14288" y="39052"/>
                  </a:cubicBezTo>
                  <a:cubicBezTo>
                    <a:pt x="14288" y="25375"/>
                    <a:pt x="25375" y="14287"/>
                    <a:pt x="39052" y="14287"/>
                  </a:cubicBezTo>
                  <a:cubicBezTo>
                    <a:pt x="52730" y="14287"/>
                    <a:pt x="63817" y="25375"/>
                    <a:pt x="63817" y="39052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25" dirty="0"/>
            </a:p>
          </p:txBody>
        </p:sp>
      </p:grpSp>
    </p:spTree>
    <p:extLst>
      <p:ext uri="{BB962C8B-B14F-4D97-AF65-F5344CB8AC3E}">
        <p14:creationId xmlns:p14="http://schemas.microsoft.com/office/powerpoint/2010/main" val="15684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151">
        <p:fade/>
      </p:transition>
    </mc:Choice>
    <mc:Fallback xmlns="">
      <p:transition spd="med" advTm="51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 -6.58193E-7 L -4.4243E-6 -6.58193E-7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D838E4-BD93-3F41-894D-C133848F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RoboMaker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681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7">
        <p:fade/>
      </p:transition>
    </mc:Choice>
    <mc:Fallback xmlns="">
      <p:transition spd="med" advTm="25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E10B-612A-5B45-95F7-2A25DF51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1914C-65F5-CC41-BBCB-918C1794A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Why AWS RoboMaker?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Accelerating Robot Validation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Simplifying Robot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Fleet Management</a:t>
            </a:r>
          </a:p>
        </p:txBody>
      </p:sp>
    </p:spTree>
    <p:extLst>
      <p:ext uri="{BB962C8B-B14F-4D97-AF65-F5344CB8AC3E}">
        <p14:creationId xmlns:p14="http://schemas.microsoft.com/office/powerpoint/2010/main" val="14586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70"/>
    </mc:Choice>
    <mc:Fallback xmlns="">
      <p:transition spd="slow" advTm="8307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17133"/>
            <a:ext cx="8741880" cy="674749"/>
          </a:xfrm>
        </p:spPr>
        <p:txBody>
          <a:bodyPr/>
          <a:lstStyle/>
          <a:p>
            <a:r>
              <a:rPr lang="en-US" dirty="0"/>
              <a:t>AWS </a:t>
            </a:r>
            <a:r>
              <a:rPr lang="en-US" dirty="0" err="1"/>
              <a:t>RoboMaker</a:t>
            </a:r>
            <a:r>
              <a:rPr lang="en-US" dirty="0"/>
              <a:t> Architecture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213E7EB3-136D-5C41-97CB-2E99CDE38401}"/>
              </a:ext>
            </a:extLst>
          </p:cNvPr>
          <p:cNvSpPr/>
          <p:nvPr/>
        </p:nvSpPr>
        <p:spPr bwMode="auto">
          <a:xfrm>
            <a:off x="707782" y="3699856"/>
            <a:ext cx="7412581" cy="659125"/>
          </a:xfrm>
          <a:prstGeom prst="rect">
            <a:avLst/>
          </a:prstGeom>
          <a:solidFill>
            <a:srgbClr val="1B1B1B"/>
          </a:solidFill>
          <a:ln w="15875">
            <a:solidFill>
              <a:schemeClr val="accent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8279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75" b="1" dirty="0">
                <a:solidFill>
                  <a:schemeClr val="bg1"/>
                </a:solidFill>
                <a:cs typeface="Segoe UI" pitchFamily="34" charset="0"/>
              </a:rPr>
              <a:t>ROS/ROS2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0920" y="2597142"/>
            <a:ext cx="7409443" cy="952428"/>
            <a:chOff x="1137471" y="4155428"/>
            <a:chExt cx="11855109" cy="1523884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D245A31D-D33E-764B-8B72-D23A9F2D5F5A}"/>
                </a:ext>
              </a:extLst>
            </p:cNvPr>
            <p:cNvSpPr/>
            <p:nvPr/>
          </p:nvSpPr>
          <p:spPr bwMode="auto">
            <a:xfrm>
              <a:off x="5355405" y="4155429"/>
              <a:ext cx="1992205" cy="1523883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Development</a:t>
              </a:r>
            </a:p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Environment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FB6EFDC5-3F38-2A44-9226-ADC46CAC0468}"/>
                </a:ext>
              </a:extLst>
            </p:cNvPr>
            <p:cNvSpPr/>
            <p:nvPr/>
          </p:nvSpPr>
          <p:spPr bwMode="auto">
            <a:xfrm>
              <a:off x="7466881" y="4155429"/>
              <a:ext cx="2710400" cy="1523883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Simulation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516E7F31-9064-2940-A523-06A89E2B4AA8}"/>
                </a:ext>
              </a:extLst>
            </p:cNvPr>
            <p:cNvSpPr/>
            <p:nvPr/>
          </p:nvSpPr>
          <p:spPr bwMode="auto">
            <a:xfrm>
              <a:off x="10282178" y="4155429"/>
              <a:ext cx="2710402" cy="1523883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Fleet </a:t>
              </a:r>
              <a:b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Management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2676C6C-DA03-2F40-87C1-E8247846B9C0}"/>
                </a:ext>
              </a:extLst>
            </p:cNvPr>
            <p:cNvSpPr/>
            <p:nvPr/>
          </p:nvSpPr>
          <p:spPr bwMode="auto">
            <a:xfrm>
              <a:off x="1137471" y="4155428"/>
              <a:ext cx="4118055" cy="1523883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Cloud Extensions </a:t>
              </a:r>
              <a:b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</a:br>
              <a:r>
                <a:rPr lang="en-US" sz="750" b="1" dirty="0">
                  <a:solidFill>
                    <a:schemeClr val="bg1"/>
                  </a:solidFill>
                  <a:cs typeface="Segoe UI" pitchFamily="34" charset="0"/>
                </a:rPr>
                <a:t>for ROS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7782" y="1230531"/>
            <a:ext cx="7409443" cy="1216325"/>
            <a:chOff x="1137472" y="1968851"/>
            <a:chExt cx="11855109" cy="1946120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67B19897-1475-0749-9A00-83AD979E23B1}"/>
                </a:ext>
              </a:extLst>
            </p:cNvPr>
            <p:cNvSpPr/>
            <p:nvPr/>
          </p:nvSpPr>
          <p:spPr bwMode="auto">
            <a:xfrm>
              <a:off x="5355405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Build Tool</a:t>
              </a: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CAF1833-0BF9-4D40-B858-9535D31D068D}"/>
                </a:ext>
              </a:extLst>
            </p:cNvPr>
            <p:cNvSpPr/>
            <p:nvPr/>
          </p:nvSpPr>
          <p:spPr bwMode="auto">
            <a:xfrm>
              <a:off x="6059230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Cloud Development Environment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36B4A629-4159-8D41-A5CB-15EEB2E16230}"/>
                </a:ext>
              </a:extLst>
            </p:cNvPr>
            <p:cNvSpPr/>
            <p:nvPr/>
          </p:nvSpPr>
          <p:spPr bwMode="auto">
            <a:xfrm>
              <a:off x="6763055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Debug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67B3D905-0D97-A24F-8E9B-7EE6484FD717}"/>
                </a:ext>
              </a:extLst>
            </p:cNvPr>
            <p:cNvSpPr/>
            <p:nvPr/>
          </p:nvSpPr>
          <p:spPr bwMode="auto">
            <a:xfrm>
              <a:off x="7466880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ML Model Training</a:t>
              </a: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0D01448E-1EE4-6C4D-9765-83CF72C419CA}"/>
                </a:ext>
              </a:extLst>
            </p:cNvPr>
            <p:cNvSpPr/>
            <p:nvPr/>
          </p:nvSpPr>
          <p:spPr bwMode="auto">
            <a:xfrm>
              <a:off x="8175725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Iterative </a:t>
              </a:r>
              <a:b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Simulation</a:t>
              </a: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641AE0B-F993-FE4E-BA85-9979271DAD45}"/>
                </a:ext>
              </a:extLst>
            </p:cNvPr>
            <p:cNvSpPr/>
            <p:nvPr/>
          </p:nvSpPr>
          <p:spPr bwMode="auto">
            <a:xfrm>
              <a:off x="8879550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Regression </a:t>
              </a:r>
              <a:b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Testing</a:t>
              </a: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5DFE114E-7BD2-F545-BB68-BF5C23E5F87B}"/>
                </a:ext>
              </a:extLst>
            </p:cNvPr>
            <p:cNvSpPr/>
            <p:nvPr/>
          </p:nvSpPr>
          <p:spPr bwMode="auto">
            <a:xfrm>
              <a:off x="10282180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Registration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268885D-FBF7-6F46-9E26-DC61296B78FA}"/>
                </a:ext>
              </a:extLst>
            </p:cNvPr>
            <p:cNvSpPr/>
            <p:nvPr/>
          </p:nvSpPr>
          <p:spPr bwMode="auto">
            <a:xfrm>
              <a:off x="10986005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Deployment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4BB99CC-F8E6-6941-8719-61D5EF07C0F4}"/>
                </a:ext>
              </a:extLst>
            </p:cNvPr>
            <p:cNvSpPr/>
            <p:nvPr/>
          </p:nvSpPr>
          <p:spPr bwMode="auto">
            <a:xfrm>
              <a:off x="11689830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Monitoring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481ABF4-446F-7D42-A12F-5DB4668CC611}"/>
                </a:ext>
              </a:extLst>
            </p:cNvPr>
            <p:cNvSpPr/>
            <p:nvPr/>
          </p:nvSpPr>
          <p:spPr bwMode="auto">
            <a:xfrm>
              <a:off x="12393655" y="1968852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Management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FC511D9E-B08C-8044-B60E-46DC2F322DC0}"/>
                </a:ext>
              </a:extLst>
            </p:cNvPr>
            <p:cNvSpPr/>
            <p:nvPr/>
          </p:nvSpPr>
          <p:spPr bwMode="auto">
            <a:xfrm>
              <a:off x="1137472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Lex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5B95FCC-0597-1347-B52E-8C35650D2010}"/>
                </a:ext>
              </a:extLst>
            </p:cNvPr>
            <p:cNvSpPr/>
            <p:nvPr/>
          </p:nvSpPr>
          <p:spPr bwMode="auto">
            <a:xfrm>
              <a:off x="1841297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Polly</a:t>
              </a: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F9695208-5AB6-E846-A655-CE682F5825EA}"/>
                </a:ext>
              </a:extLst>
            </p:cNvPr>
            <p:cNvSpPr/>
            <p:nvPr/>
          </p:nvSpPr>
          <p:spPr bwMode="auto">
            <a:xfrm>
              <a:off x="2545122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Rekognition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0A8A0821-2672-6248-B679-AEB58F78DEE8}"/>
                </a:ext>
              </a:extLst>
            </p:cNvPr>
            <p:cNvSpPr/>
            <p:nvPr/>
          </p:nvSpPr>
          <p:spPr bwMode="auto">
            <a:xfrm>
              <a:off x="3248947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Kinesis Video Streams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DAFBC814-C6A5-FD4B-B6A2-C27EFF028BC0}"/>
                </a:ext>
              </a:extLst>
            </p:cNvPr>
            <p:cNvSpPr/>
            <p:nvPr/>
          </p:nvSpPr>
          <p:spPr bwMode="auto">
            <a:xfrm>
              <a:off x="3952772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CloudWatch Metrics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F6B2BBB-C51C-1144-BAA1-59CBC7769F7B}"/>
                </a:ext>
              </a:extLst>
            </p:cNvPr>
            <p:cNvSpPr/>
            <p:nvPr/>
          </p:nvSpPr>
          <p:spPr bwMode="auto">
            <a:xfrm>
              <a:off x="4656600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CloudWatch Logs</a:t>
              </a: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F641AE0B-F993-FE4E-BA85-9979271DAD45}"/>
                </a:ext>
              </a:extLst>
            </p:cNvPr>
            <p:cNvSpPr/>
            <p:nvPr/>
          </p:nvSpPr>
          <p:spPr bwMode="auto">
            <a:xfrm>
              <a:off x="9578352" y="1968851"/>
              <a:ext cx="598926" cy="1946119"/>
            </a:xfrm>
            <a:prstGeom prst="rect">
              <a:avLst/>
            </a:prstGeom>
            <a:solidFill>
              <a:srgbClr val="1B1B1B"/>
            </a:solidFill>
            <a:ln w="15875">
              <a:solidFill>
                <a:schemeClr val="accent3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88" b="1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rPr>
                <a:t>Metric and Logging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4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318">
        <p:fade/>
      </p:transition>
    </mc:Choice>
    <mc:Fallback xmlns="">
      <p:transition spd="med" advTm="60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4611 L 4.58333E-6 -4.19753E-6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47222E-8 0.0461 L -3.47222E-8 -6.79012E-7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.55556E-7 0.04611 L 5.55556E-7 -3.20988E-6 " pathEditMode="relative" rAng="0" ptsTypes="AA">
                                      <p:cBhvr>
                                        <p:cTn id="1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17133"/>
            <a:ext cx="8741880" cy="674749"/>
          </a:xfrm>
        </p:spPr>
        <p:txBody>
          <a:bodyPr/>
          <a:lstStyle/>
          <a:p>
            <a:r>
              <a:rPr lang="en-US" dirty="0"/>
              <a:t>Try AWS RoboMaker today!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57DE11A-8B20-5441-A8AA-17A42D502180}"/>
              </a:ext>
            </a:extLst>
          </p:cNvPr>
          <p:cNvSpPr txBox="1">
            <a:spLocks/>
          </p:cNvSpPr>
          <p:nvPr/>
        </p:nvSpPr>
        <p:spPr>
          <a:xfrm>
            <a:off x="342375" y="855354"/>
            <a:ext cx="3974193" cy="22079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Amazon Ember Light" panose="020B0403020204020204" pitchFamily="34" charset="0"/>
                <a:cs typeface="Amazon Ember Light" panose="020B0403020204020204" pitchFamily="34" charset="0"/>
              </a:rPr>
              <a:t>AWS Cloud9 </a:t>
            </a:r>
            <a:r>
              <a:rPr lang="en-US" sz="1200" dirty="0">
                <a:solidFill>
                  <a:schemeClr val="accent1"/>
                </a:solidFill>
                <a:ea typeface="Amazon Ember Light" panose="020B0403020204020204" pitchFamily="34" charset="0"/>
                <a:cs typeface="Amazon Ember Light" panose="020B0403020204020204" pitchFamily="34" charset="0"/>
              </a:rPr>
              <a:t>simplify ROS development</a:t>
            </a:r>
            <a:endParaRPr lang="en-US" sz="1200" dirty="0">
              <a:solidFill>
                <a:schemeClr val="accent1"/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Cloud Simulation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accelerate robot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Fleet Management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provide over the air update capabilities to a robotic fleet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Cloud Extensions easily interface ROS with AWS services such as Amazon Lex, Amazon Polly, Amazon Kinesis Video Streams, Amazon Rekognition, and Amazon CloudWatch.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aws.amazon.com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/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robomaker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2DE1FD-8BA2-2143-9C35-C62369CE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375290"/>
            <a:ext cx="1002834" cy="6167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1A5C32-AF5E-E242-864F-E029F785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203596"/>
            <a:ext cx="1002834" cy="6167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C4A3A2-AA58-8947-8716-92B344C9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3026816"/>
            <a:ext cx="1002834" cy="6167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16FE95-CC97-3E43-969B-759A80407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850035"/>
            <a:ext cx="1002834" cy="6167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562F1A2-F563-5D40-BF81-38594FB7D6EA}"/>
              </a:ext>
            </a:extLst>
          </p:cNvPr>
          <p:cNvSpPr/>
          <p:nvPr/>
        </p:nvSpPr>
        <p:spPr bwMode="auto">
          <a:xfrm>
            <a:off x="5605278" y="1463425"/>
            <a:ext cx="3539758" cy="4405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cs typeface="Segoe UI" pitchFamily="34" charset="0"/>
              </a:rPr>
              <a:t>Hello</a:t>
            </a:r>
            <a:r>
              <a:rPr lang="en-US" sz="1100" dirty="0">
                <a:solidFill>
                  <a:schemeClr val="bg1"/>
                </a:solidFill>
                <a:cs typeface="Segoe UI" pitchFamily="34" charset="0"/>
              </a:rPr>
              <a:t> world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5D934A-693F-3343-9A18-0548A59405DC}"/>
              </a:ext>
            </a:extLst>
          </p:cNvPr>
          <p:cNvSpPr/>
          <p:nvPr/>
        </p:nvSpPr>
        <p:spPr bwMode="auto">
          <a:xfrm>
            <a:off x="5574834" y="3114951"/>
            <a:ext cx="3570201" cy="4405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cs typeface="Segoe UI" pitchFamily="34" charset="0"/>
              </a:rPr>
              <a:t>Navigation and person recognition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B6EAA4-2BC2-5245-BFB5-3BA39F9FD565}"/>
              </a:ext>
            </a:extLst>
          </p:cNvPr>
          <p:cNvSpPr/>
          <p:nvPr/>
        </p:nvSpPr>
        <p:spPr bwMode="auto">
          <a:xfrm>
            <a:off x="5605277" y="3938170"/>
            <a:ext cx="3539757" cy="4405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cs typeface="Segoe UI" pitchFamily="34" charset="0"/>
              </a:rPr>
              <a:t>Voice commands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1713C2-1E3C-104B-82F5-58BE1AD4B942}"/>
              </a:ext>
            </a:extLst>
          </p:cNvPr>
          <p:cNvSpPr/>
          <p:nvPr/>
        </p:nvSpPr>
        <p:spPr bwMode="auto">
          <a:xfrm>
            <a:off x="5605277" y="2203596"/>
            <a:ext cx="3539758" cy="4405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cs typeface="Segoe UI" pitchFamily="34" charset="0"/>
              </a:rPr>
              <a:t>Robot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E5142-4707-BD49-8D1A-02568ACCDABE}"/>
              </a:ext>
            </a:extLst>
          </p:cNvPr>
          <p:cNvSpPr txBox="1"/>
          <p:nvPr/>
        </p:nvSpPr>
        <p:spPr>
          <a:xfrm>
            <a:off x="4572000" y="72802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Sample Applications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622D18-4D25-724F-8D13-967DDF27B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90" y="3151028"/>
            <a:ext cx="3500348" cy="20147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38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40">
        <p:fade/>
      </p:transition>
    </mc:Choice>
    <mc:Fallback xmlns="">
      <p:transition spd="med" advTm="3444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952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"/>
    </mc:Choice>
    <mc:Fallback xmlns="">
      <p:transition spd="slow" advTm="92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D838E4-BD93-3F41-894D-C133848F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AWS RoboMaker?</a:t>
            </a:r>
          </a:p>
        </p:txBody>
      </p:sp>
    </p:spTree>
    <p:extLst>
      <p:ext uri="{BB962C8B-B14F-4D97-AF65-F5344CB8AC3E}">
        <p14:creationId xmlns:p14="http://schemas.microsoft.com/office/powerpoint/2010/main" val="37625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25">
        <p:fade/>
      </p:transition>
    </mc:Choice>
    <mc:Fallback xmlns="">
      <p:transition spd="med" advTm="972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F7E2C0-3391-4BA1-9670-66B4A87CC4D1}"/>
              </a:ext>
            </a:extLst>
          </p:cNvPr>
          <p:cNvGrpSpPr/>
          <p:nvPr/>
        </p:nvGrpSpPr>
        <p:grpSpPr>
          <a:xfrm>
            <a:off x="5229539" y="1666819"/>
            <a:ext cx="1393583" cy="1536686"/>
            <a:chOff x="10447019" y="2746035"/>
            <a:chExt cx="2801233" cy="3333752"/>
          </a:xfrm>
        </p:grpSpPr>
        <p:pic>
          <p:nvPicPr>
            <p:cNvPr id="1030" name="Picture 6" descr="See the source image">
              <a:extLst>
                <a:ext uri="{FF2B5EF4-FFF2-40B4-BE49-F238E27FC236}">
                  <a16:creationId xmlns:a16="http://schemas.microsoft.com/office/drawing/2014/main" id="{186EA9CA-7E92-4DDF-8116-6615849A1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7019" y="2746035"/>
              <a:ext cx="2801233" cy="2966986"/>
            </a:xfrm>
            <a:prstGeom prst="rect">
              <a:avLst/>
            </a:prstGeom>
            <a:noFill/>
            <a:effectLst>
              <a:softEdge rad="228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CFE496-F67C-4749-BF8F-EF1CF7D0ABB9}"/>
                </a:ext>
              </a:extLst>
            </p:cNvPr>
            <p:cNvSpPr/>
            <p:nvPr/>
          </p:nvSpPr>
          <p:spPr>
            <a:xfrm>
              <a:off x="10845074" y="5503893"/>
              <a:ext cx="2111180" cy="575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25" dirty="0">
                  <a:solidFill>
                    <a:srgbClr val="FFFFFF"/>
                  </a:solidFill>
                </a:rPr>
                <a:t>Robotic Arms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48B3D205-C259-448B-9AE0-A196004B20B4}"/>
              </a:ext>
            </a:extLst>
          </p:cNvPr>
          <p:cNvGrpSpPr/>
          <p:nvPr/>
        </p:nvGrpSpPr>
        <p:grpSpPr>
          <a:xfrm>
            <a:off x="1014921" y="744083"/>
            <a:ext cx="1915909" cy="1255646"/>
            <a:chOff x="170754" y="1627915"/>
            <a:chExt cx="3065454" cy="20090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F73845-0221-42FA-97E6-1F75152E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862" y="1627915"/>
              <a:ext cx="2625589" cy="1739452"/>
            </a:xfrm>
            <a:prstGeom prst="rect">
              <a:avLst/>
            </a:prstGeom>
            <a:effectLst>
              <a:softEdge rad="215900"/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FA7E64-345F-41BB-A19D-325CF6B3F02E}"/>
                </a:ext>
              </a:extLst>
            </p:cNvPr>
            <p:cNvSpPr/>
            <p:nvPr/>
          </p:nvSpPr>
          <p:spPr>
            <a:xfrm>
              <a:off x="170754" y="3212217"/>
              <a:ext cx="3065454" cy="42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25" dirty="0">
                  <a:solidFill>
                    <a:srgbClr val="FFFFFF"/>
                  </a:solidFill>
                </a:rPr>
                <a:t>International Space Station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1328C7-48FB-4059-AA44-7D28759E949B}"/>
              </a:ext>
            </a:extLst>
          </p:cNvPr>
          <p:cNvGrpSpPr/>
          <p:nvPr/>
        </p:nvGrpSpPr>
        <p:grpSpPr>
          <a:xfrm>
            <a:off x="2930830" y="3311070"/>
            <a:ext cx="3632152" cy="1389398"/>
            <a:chOff x="3783178" y="5773118"/>
            <a:chExt cx="5811443" cy="22230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8C8E1D-4EA2-4176-8645-75BC8A0C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3178" y="6143231"/>
              <a:ext cx="5811443" cy="185292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3E0735-46FF-4091-8097-7C5054BF4BEC}"/>
                </a:ext>
              </a:extLst>
            </p:cNvPr>
            <p:cNvSpPr/>
            <p:nvPr/>
          </p:nvSpPr>
          <p:spPr>
            <a:xfrm>
              <a:off x="6028204" y="5773118"/>
              <a:ext cx="1321389" cy="42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25" dirty="0">
                  <a:solidFill>
                    <a:srgbClr val="FFFFFF"/>
                  </a:solidFill>
                </a:rPr>
                <a:t>Education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0F06EE-2FA1-4810-8028-78D67B08D8FF}"/>
              </a:ext>
            </a:extLst>
          </p:cNvPr>
          <p:cNvGrpSpPr/>
          <p:nvPr/>
        </p:nvGrpSpPr>
        <p:grpSpPr>
          <a:xfrm>
            <a:off x="2624046" y="1828582"/>
            <a:ext cx="2184245" cy="1604340"/>
            <a:chOff x="5071792" y="2789123"/>
            <a:chExt cx="3494792" cy="25669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066A7C-775A-40B7-BE69-DFA0C1139A5B}"/>
                </a:ext>
              </a:extLst>
            </p:cNvPr>
            <p:cNvSpPr/>
            <p:nvPr/>
          </p:nvSpPr>
          <p:spPr>
            <a:xfrm>
              <a:off x="6388045" y="4931336"/>
              <a:ext cx="911019" cy="42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25" dirty="0">
                  <a:solidFill>
                    <a:srgbClr val="FFFFFF"/>
                  </a:solidFill>
                </a:rPr>
                <a:t>Water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F65BB4-1793-4C6C-AD9F-FFCCB22A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1792" y="2789123"/>
              <a:ext cx="3494792" cy="2189241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FFE55D3D-F8EA-4642-9EEE-BCB4AAA6A0CA}"/>
              </a:ext>
            </a:extLst>
          </p:cNvPr>
          <p:cNvGrpSpPr/>
          <p:nvPr/>
        </p:nvGrpSpPr>
        <p:grpSpPr>
          <a:xfrm>
            <a:off x="166007" y="2010149"/>
            <a:ext cx="2328040" cy="1326963"/>
            <a:chOff x="157950" y="4194069"/>
            <a:chExt cx="3724864" cy="21231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8A1565-F7B2-4340-A0D2-81E58A1A3F57}"/>
                </a:ext>
              </a:extLst>
            </p:cNvPr>
            <p:cNvSpPr/>
            <p:nvPr/>
          </p:nvSpPr>
          <p:spPr>
            <a:xfrm>
              <a:off x="808256" y="5892478"/>
              <a:ext cx="2424253" cy="42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25" dirty="0">
                  <a:solidFill>
                    <a:srgbClr val="FFFFFF"/>
                  </a:solidFill>
                </a:rPr>
                <a:t>Self-Driving Vehicles</a:t>
              </a:r>
            </a:p>
          </p:txBody>
        </p:sp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B386FDDD-D24A-4341-A9A8-7CDEFDE37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950" y="4194069"/>
              <a:ext cx="3724864" cy="1710942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3628532" y="477452"/>
            <a:ext cx="2067672" cy="1297694"/>
            <a:chOff x="3176492" y="388989"/>
            <a:chExt cx="3909575" cy="265515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6492" y="388989"/>
              <a:ext cx="3909575" cy="2198501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FA7E64-345F-41BB-A19D-325CF6B3F02E}"/>
                </a:ext>
              </a:extLst>
            </p:cNvPr>
            <p:cNvSpPr/>
            <p:nvPr/>
          </p:nvSpPr>
          <p:spPr>
            <a:xfrm>
              <a:off x="3699972" y="2501007"/>
              <a:ext cx="2804257" cy="543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25" dirty="0">
                  <a:solidFill>
                    <a:srgbClr val="FFFFFF"/>
                  </a:solidFill>
                </a:rPr>
                <a:t>Autonomous Walker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16095" y="1627756"/>
            <a:ext cx="2326372" cy="2459594"/>
            <a:chOff x="10309340" y="3382471"/>
            <a:chExt cx="3722195" cy="393534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09340" y="3382471"/>
              <a:ext cx="3722195" cy="351885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6CFE496-F67C-4749-BF8F-EF1CF7D0ABB9}"/>
                </a:ext>
              </a:extLst>
            </p:cNvPr>
            <p:cNvSpPr/>
            <p:nvPr/>
          </p:nvSpPr>
          <p:spPr>
            <a:xfrm>
              <a:off x="11697495" y="6893089"/>
              <a:ext cx="911019" cy="42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25" dirty="0">
                  <a:solidFill>
                    <a:srgbClr val="FFFFFF"/>
                  </a:solidFill>
                </a:rPr>
                <a:t>Rover</a:t>
              </a:r>
            </a:p>
          </p:txBody>
        </p:sp>
      </p:grpSp>
      <p:sp>
        <p:nvSpPr>
          <p:cNvPr id="32" name="Title 6">
            <a:extLst>
              <a:ext uri="{FF2B5EF4-FFF2-40B4-BE49-F238E27FC236}">
                <a16:creationId xmlns:a16="http://schemas.microsoft.com/office/drawing/2014/main" id="{763CD5DA-FA8A-1549-8E71-C46AB7BF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</p:spPr>
        <p:txBody>
          <a:bodyPr/>
          <a:lstStyle/>
          <a:p>
            <a:r>
              <a:rPr lang="en-US" dirty="0"/>
              <a:t>Robot landscape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B798AE-3C73-3743-8D57-11855F0509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7490" y="119482"/>
            <a:ext cx="2385033" cy="124930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A8E7D-4785-2047-BE15-EFECA8A77541}"/>
              </a:ext>
            </a:extLst>
          </p:cNvPr>
          <p:cNvSpPr txBox="1"/>
          <p:nvPr/>
        </p:nvSpPr>
        <p:spPr>
          <a:xfrm>
            <a:off x="6995237" y="1320292"/>
            <a:ext cx="649537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0" dirty="0">
                <a:solidFill>
                  <a:schemeClr val="bg1"/>
                </a:solidFill>
              </a:rPr>
              <a:t>Drones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37A15B-B84D-3644-9D72-EF2F0BFDC5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0" y="3300193"/>
            <a:ext cx="1420271" cy="146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0F1A6-337B-E74F-A462-097EB767CF72}"/>
              </a:ext>
            </a:extLst>
          </p:cNvPr>
          <p:cNvSpPr txBox="1"/>
          <p:nvPr/>
        </p:nvSpPr>
        <p:spPr>
          <a:xfrm>
            <a:off x="885172" y="4683736"/>
            <a:ext cx="745717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0" dirty="0">
                <a:solidFill>
                  <a:schemeClr val="bg1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4604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926"/>
    </mc:Choice>
    <mc:Fallback xmlns="">
      <p:transition advTm="889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C91E24C6-B158-B24F-8AE2-3DD50A60D9B3}"/>
              </a:ext>
            </a:extLst>
          </p:cNvPr>
          <p:cNvSpPr/>
          <p:nvPr/>
        </p:nvSpPr>
        <p:spPr>
          <a:xfrm>
            <a:off x="2230775" y="2130282"/>
            <a:ext cx="1228064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Software for Robots</a:t>
            </a:r>
          </a:p>
        </p:txBody>
      </p:sp>
      <p:pic>
        <p:nvPicPr>
          <p:cNvPr id="5" name="Graphic 4" descr="Eye">
            <a:extLst>
              <a:ext uri="{FF2B5EF4-FFF2-40B4-BE49-F238E27FC236}">
                <a16:creationId xmlns:a16="http://schemas.microsoft.com/office/drawing/2014/main" id="{275087A2-0D34-7A40-8828-FFE63E92E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74" y="1296975"/>
            <a:ext cx="2151247" cy="2151247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3E1A5CEC-5EED-574A-BA8A-E21AF495E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627" y="1398040"/>
            <a:ext cx="1949116" cy="1949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AE4AB8-4290-9F40-820F-A7E3601F987C}"/>
              </a:ext>
            </a:extLst>
          </p:cNvPr>
          <p:cNvSpPr/>
          <p:nvPr/>
        </p:nvSpPr>
        <p:spPr>
          <a:xfrm>
            <a:off x="3458839" y="1543449"/>
            <a:ext cx="1766236" cy="16582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52D43283-CE9B-B241-B298-513B6A89E9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4597" y="1556656"/>
            <a:ext cx="1679608" cy="1645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3C2AC4-2C79-BD4A-A497-17345AA8D5BC}"/>
              </a:ext>
            </a:extLst>
          </p:cNvPr>
          <p:cNvSpPr txBox="1"/>
          <p:nvPr/>
        </p:nvSpPr>
        <p:spPr>
          <a:xfrm>
            <a:off x="708106" y="915898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Perceive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6AF6DC4-4FE0-2542-BE4F-ADCC77D5B88D}"/>
              </a:ext>
            </a:extLst>
          </p:cNvPr>
          <p:cNvSpPr/>
          <p:nvPr/>
        </p:nvSpPr>
        <p:spPr>
          <a:xfrm>
            <a:off x="5364400" y="2130282"/>
            <a:ext cx="1408537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703B8-2DEB-C54E-8D60-838CA23958C6}"/>
              </a:ext>
            </a:extLst>
          </p:cNvPr>
          <p:cNvSpPr txBox="1"/>
          <p:nvPr/>
        </p:nvSpPr>
        <p:spPr>
          <a:xfrm>
            <a:off x="4074053" y="910794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98314-2E4D-7940-9267-A39581A15D7B}"/>
              </a:ext>
            </a:extLst>
          </p:cNvPr>
          <p:cNvSpPr txBox="1"/>
          <p:nvPr/>
        </p:nvSpPr>
        <p:spPr>
          <a:xfrm>
            <a:off x="7440000" y="915898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EFA8ED1-B117-C240-8D9D-B5DBB21E25D0}"/>
              </a:ext>
            </a:extLst>
          </p:cNvPr>
          <p:cNvCxnSpPr>
            <a:stCxn id="7" idx="2"/>
            <a:endCxn id="5" idx="2"/>
          </p:cNvCxnSpPr>
          <p:nvPr/>
        </p:nvCxnSpPr>
        <p:spPr>
          <a:xfrm rot="5400000">
            <a:off x="4442059" y="93096"/>
            <a:ext cx="101066" cy="6609187"/>
          </a:xfrm>
          <a:prstGeom prst="bentConnector3">
            <a:avLst>
              <a:gd name="adj1" fmla="val 754757"/>
            </a:avLst>
          </a:prstGeom>
          <a:ln w="1047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3652F3-1457-5F45-B931-A2BC8DFFEF61}"/>
              </a:ext>
            </a:extLst>
          </p:cNvPr>
          <p:cNvSpPr txBox="1"/>
          <p:nvPr/>
        </p:nvSpPr>
        <p:spPr>
          <a:xfrm>
            <a:off x="3620783" y="4403011"/>
            <a:ext cx="174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…and repeat</a:t>
            </a:r>
          </a:p>
        </p:txBody>
      </p:sp>
    </p:spTree>
    <p:extLst>
      <p:ext uri="{BB962C8B-B14F-4D97-AF65-F5344CB8AC3E}">
        <p14:creationId xmlns:p14="http://schemas.microsoft.com/office/powerpoint/2010/main" val="23262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9"/>
    </mc:Choice>
    <mc:Fallback xmlns="">
      <p:transition spd="slow" advTm="822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Software for Robots</a:t>
            </a:r>
          </a:p>
        </p:txBody>
      </p:sp>
      <p:pic>
        <p:nvPicPr>
          <p:cNvPr id="5" name="Graphic 4" descr="Eye">
            <a:extLst>
              <a:ext uri="{FF2B5EF4-FFF2-40B4-BE49-F238E27FC236}">
                <a16:creationId xmlns:a16="http://schemas.microsoft.com/office/drawing/2014/main" id="{275087A2-0D34-7A40-8828-FFE63E92E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74" y="1296975"/>
            <a:ext cx="2151247" cy="2151247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3E1A5CEC-5EED-574A-BA8A-E21AF495E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627" y="1398040"/>
            <a:ext cx="1949116" cy="1949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AE4AB8-4290-9F40-820F-A7E3601F987C}"/>
              </a:ext>
            </a:extLst>
          </p:cNvPr>
          <p:cNvSpPr/>
          <p:nvPr/>
        </p:nvSpPr>
        <p:spPr>
          <a:xfrm>
            <a:off x="3139444" y="1694987"/>
            <a:ext cx="2874780" cy="13811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C2AC4-2C79-BD4A-A497-17345AA8D5BC}"/>
              </a:ext>
            </a:extLst>
          </p:cNvPr>
          <p:cNvSpPr txBox="1"/>
          <p:nvPr/>
        </p:nvSpPr>
        <p:spPr>
          <a:xfrm>
            <a:off x="708297" y="909418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Perceive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91E24C6-B158-B24F-8AE2-3DD50A60D9B3}"/>
              </a:ext>
            </a:extLst>
          </p:cNvPr>
          <p:cNvSpPr/>
          <p:nvPr/>
        </p:nvSpPr>
        <p:spPr>
          <a:xfrm>
            <a:off x="2181085" y="2130282"/>
            <a:ext cx="978408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6AF6DC4-4FE0-2542-BE4F-ADCC77D5B88D}"/>
              </a:ext>
            </a:extLst>
          </p:cNvPr>
          <p:cNvSpPr/>
          <p:nvPr/>
        </p:nvSpPr>
        <p:spPr>
          <a:xfrm>
            <a:off x="5946804" y="2125161"/>
            <a:ext cx="978408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703B8-2DEB-C54E-8D60-838CA23958C6}"/>
              </a:ext>
            </a:extLst>
          </p:cNvPr>
          <p:cNvSpPr txBox="1"/>
          <p:nvPr/>
        </p:nvSpPr>
        <p:spPr>
          <a:xfrm>
            <a:off x="4074148" y="909418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98314-2E4D-7940-9267-A39581A15D7B}"/>
              </a:ext>
            </a:extLst>
          </p:cNvPr>
          <p:cNvSpPr txBox="1"/>
          <p:nvPr/>
        </p:nvSpPr>
        <p:spPr>
          <a:xfrm>
            <a:off x="7440000" y="909418"/>
            <a:ext cx="11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EFA8ED1-B117-C240-8D9D-B5DBB21E25D0}"/>
              </a:ext>
            </a:extLst>
          </p:cNvPr>
          <p:cNvCxnSpPr>
            <a:stCxn id="7" idx="2"/>
            <a:endCxn id="5" idx="2"/>
          </p:cNvCxnSpPr>
          <p:nvPr/>
        </p:nvCxnSpPr>
        <p:spPr>
          <a:xfrm rot="5400000">
            <a:off x="4442059" y="93096"/>
            <a:ext cx="101066" cy="6609187"/>
          </a:xfrm>
          <a:prstGeom prst="bentConnector3">
            <a:avLst>
              <a:gd name="adj1" fmla="val 754757"/>
            </a:avLst>
          </a:prstGeom>
          <a:ln w="1047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3652F3-1457-5F45-B931-A2BC8DFFEF61}"/>
              </a:ext>
            </a:extLst>
          </p:cNvPr>
          <p:cNvSpPr txBox="1"/>
          <p:nvPr/>
        </p:nvSpPr>
        <p:spPr>
          <a:xfrm>
            <a:off x="3620783" y="4403011"/>
            <a:ext cx="174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…and repeat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ADFF9C8-531C-2E44-94AA-F8BBF2494885}"/>
              </a:ext>
            </a:extLst>
          </p:cNvPr>
          <p:cNvSpPr/>
          <p:nvPr/>
        </p:nvSpPr>
        <p:spPr>
          <a:xfrm>
            <a:off x="3971880" y="1811857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Localization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A7F34BD-0213-6247-AF68-4D3CF458CCBB}"/>
              </a:ext>
            </a:extLst>
          </p:cNvPr>
          <p:cNvSpPr/>
          <p:nvPr/>
        </p:nvSpPr>
        <p:spPr>
          <a:xfrm>
            <a:off x="3971880" y="2669314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Navigation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47BB559-FB15-1C4F-A1BE-9667A58B6207}"/>
              </a:ext>
            </a:extLst>
          </p:cNvPr>
          <p:cNvSpPr/>
          <p:nvPr/>
        </p:nvSpPr>
        <p:spPr>
          <a:xfrm rot="16200000">
            <a:off x="2820257" y="2235271"/>
            <a:ext cx="683961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Driver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A74A83-C3F5-0146-A93D-B7FC3FC86921}"/>
              </a:ext>
            </a:extLst>
          </p:cNvPr>
          <p:cNvSpPr/>
          <p:nvPr/>
        </p:nvSpPr>
        <p:spPr>
          <a:xfrm rot="16200000">
            <a:off x="5672243" y="2232738"/>
            <a:ext cx="683961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Driver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12929930-77BD-C24F-B994-AAFB46ADCF54}"/>
              </a:ext>
            </a:extLst>
          </p:cNvPr>
          <p:cNvCxnSpPr>
            <a:endCxn id="2" idx="1"/>
          </p:cNvCxnSpPr>
          <p:nvPr/>
        </p:nvCxnSpPr>
        <p:spPr>
          <a:xfrm flipV="1">
            <a:off x="3269829" y="1919449"/>
            <a:ext cx="702051" cy="448028"/>
          </a:xfrm>
          <a:prstGeom prst="bentConnector3">
            <a:avLst/>
          </a:prstGeom>
          <a:ln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A5913C2-FE01-3542-9679-4BD584F6AA25}"/>
              </a:ext>
            </a:extLst>
          </p:cNvPr>
          <p:cNvCxnSpPr>
            <a:cxnSpLocks/>
            <a:stCxn id="20" idx="3"/>
            <a:endCxn id="25" idx="0"/>
          </p:cNvCxnSpPr>
          <p:nvPr/>
        </p:nvCxnSpPr>
        <p:spPr>
          <a:xfrm flipV="1">
            <a:off x="5172119" y="2340329"/>
            <a:ext cx="734513" cy="8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D1602C-EFE0-3244-93CF-0CB74F38D9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69210" y="2367477"/>
            <a:ext cx="702670" cy="40942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2EA7E2-713B-EF45-B1B9-65CB66BE7914}"/>
              </a:ext>
            </a:extLst>
          </p:cNvPr>
          <p:cNvCxnSpPr>
            <a:stCxn id="2" idx="2"/>
            <a:endCxn id="20" idx="0"/>
          </p:cNvCxnSpPr>
          <p:nvPr/>
        </p:nvCxnSpPr>
        <p:spPr>
          <a:xfrm>
            <a:off x="4572000" y="2027040"/>
            <a:ext cx="0" cy="206498"/>
          </a:xfrm>
          <a:prstGeom prst="line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A4E9417-F16B-734D-AE81-7848354F3117}"/>
              </a:ext>
            </a:extLst>
          </p:cNvPr>
          <p:cNvSpPr/>
          <p:nvPr/>
        </p:nvSpPr>
        <p:spPr>
          <a:xfrm>
            <a:off x="3971880" y="2233538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Motion Gen.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3E1A9-5BDA-6440-AD1B-25962C293F28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4572000" y="2448721"/>
            <a:ext cx="0" cy="220593"/>
          </a:xfrm>
          <a:prstGeom prst="line">
            <a:avLst/>
          </a:prstGeom>
          <a:ln>
            <a:head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89"/>
    </mc:Choice>
    <mc:Fallback xmlns="">
      <p:transition spd="slow" advTm="759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D838E4-BD93-3F41-894D-C133848F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Robot Validation</a:t>
            </a:r>
          </a:p>
        </p:txBody>
      </p:sp>
    </p:spTree>
    <p:extLst>
      <p:ext uri="{BB962C8B-B14F-4D97-AF65-F5344CB8AC3E}">
        <p14:creationId xmlns:p14="http://schemas.microsoft.com/office/powerpoint/2010/main" val="38521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80">
        <p:fade/>
      </p:transition>
    </mc:Choice>
    <mc:Fallback xmlns="">
      <p:transition spd="med" advTm="1948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 dirty="0"/>
              <a:t>Challenge: Validation is </a:t>
            </a:r>
            <a:r>
              <a:rPr lang="en-US" u="sng" dirty="0"/>
              <a:t>h</a:t>
            </a:r>
            <a:r>
              <a:rPr lang="en-US" b="0" u="sng" dirty="0"/>
              <a:t>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Errors are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critical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: a single bug can break a robot.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Software input is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uncontrolled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Experimenting with hardware is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slow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Software is tightly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coupled to hardware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System behavior depends on a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large number of parameters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which need to be tuned.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1200" b="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Finding bugs in a robotic system is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time consuming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and bugs have a </a:t>
            </a:r>
            <a:r>
              <a:rPr lang="en-US" sz="1200" b="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high impact</a:t>
            </a:r>
            <a:r>
              <a:rPr lang="en-US" sz="1200" b="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A7A004-BADC-FA48-8B50-D2BAA9D1B094}"/>
              </a:ext>
            </a:extLst>
          </p:cNvPr>
          <p:cNvGrpSpPr/>
          <p:nvPr/>
        </p:nvGrpSpPr>
        <p:grpSpPr>
          <a:xfrm>
            <a:off x="4712705" y="939761"/>
            <a:ext cx="550606" cy="550606"/>
            <a:chOff x="3618271" y="2330245"/>
            <a:chExt cx="776748" cy="77674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BA7DDBC-92E0-7B47-BF07-43F292949911}"/>
                </a:ext>
              </a:extLst>
            </p:cNvPr>
            <p:cNvSpPr/>
            <p:nvPr/>
          </p:nvSpPr>
          <p:spPr>
            <a:xfrm>
              <a:off x="3618271" y="2330245"/>
              <a:ext cx="776748" cy="776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Regular" panose="020B0603020204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4BFD4DA-4721-7147-8CB6-FC49D77FB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2795" y="2401119"/>
              <a:ext cx="647700" cy="635000"/>
            </a:xfrm>
            <a:prstGeom prst="rect">
              <a:avLst/>
            </a:prstGeom>
          </p:spPr>
        </p:pic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EED22665-6A78-EA47-9D03-17F138FFF69D}"/>
              </a:ext>
            </a:extLst>
          </p:cNvPr>
          <p:cNvSpPr/>
          <p:nvPr/>
        </p:nvSpPr>
        <p:spPr>
          <a:xfrm>
            <a:off x="5404630" y="97066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66AC8E-08DD-754C-840A-BE31461B55C2}"/>
              </a:ext>
            </a:extLst>
          </p:cNvPr>
          <p:cNvGrpSpPr/>
          <p:nvPr/>
        </p:nvGrpSpPr>
        <p:grpSpPr>
          <a:xfrm>
            <a:off x="6524357" y="970668"/>
            <a:ext cx="550606" cy="550606"/>
            <a:chOff x="3618271" y="2330245"/>
            <a:chExt cx="776748" cy="7767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AE91DF3-B7C7-D142-901F-6F75E007EC2B}"/>
                </a:ext>
              </a:extLst>
            </p:cNvPr>
            <p:cNvSpPr/>
            <p:nvPr/>
          </p:nvSpPr>
          <p:spPr>
            <a:xfrm>
              <a:off x="3618271" y="2330245"/>
              <a:ext cx="776748" cy="776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Regular" panose="020B0603020204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3EF18A-7D7B-9D48-BEC9-C8CB09926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2795" y="2401119"/>
              <a:ext cx="647700" cy="635000"/>
            </a:xfrm>
            <a:prstGeom prst="rect">
              <a:avLst/>
            </a:prstGeom>
          </p:spPr>
        </p:pic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02304A57-D8DC-AE42-9F8D-C49AAFEC906E}"/>
              </a:ext>
            </a:extLst>
          </p:cNvPr>
          <p:cNvSpPr/>
          <p:nvPr/>
        </p:nvSpPr>
        <p:spPr>
          <a:xfrm>
            <a:off x="7240090" y="99260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46AED-16BA-C245-94E6-06FD228E0077}"/>
              </a:ext>
            </a:extLst>
          </p:cNvPr>
          <p:cNvSpPr txBox="1"/>
          <p:nvPr/>
        </p:nvSpPr>
        <p:spPr>
          <a:xfrm>
            <a:off x="8218498" y="9878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2CB1BEC-18F7-8249-AED6-7DD7F8DC5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40" y="2785438"/>
            <a:ext cx="529721" cy="73152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B74EB53-F208-3647-A26C-7569C990EFA1}"/>
              </a:ext>
            </a:extLst>
          </p:cNvPr>
          <p:cNvSpPr txBox="1"/>
          <p:nvPr/>
        </p:nvSpPr>
        <p:spPr>
          <a:xfrm>
            <a:off x="5280992" y="3628476"/>
            <a:ext cx="1078992" cy="1554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 Neue"/>
                <a:cs typeface="Helvetica Neue"/>
              </a:rPr>
              <a:t> (Any) Server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7DC99842-4E08-B840-9E7E-5AD1200E9D23}"/>
              </a:ext>
            </a:extLst>
          </p:cNvPr>
          <p:cNvSpPr/>
          <p:nvPr/>
        </p:nvSpPr>
        <p:spPr>
          <a:xfrm>
            <a:off x="6303943" y="2737399"/>
            <a:ext cx="978408" cy="1763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highlight>
                <a:srgbClr val="FCB64C"/>
              </a:highlight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FD720405-072E-2842-B24F-DAAFC82895F8}"/>
              </a:ext>
            </a:extLst>
          </p:cNvPr>
          <p:cNvSpPr/>
          <p:nvPr/>
        </p:nvSpPr>
        <p:spPr>
          <a:xfrm>
            <a:off x="6303943" y="2974856"/>
            <a:ext cx="978408" cy="1763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highlight>
                <a:srgbClr val="FCB64C"/>
              </a:highlight>
            </a:endParaRP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AF008999-8293-3246-96D6-C5C07E82D968}"/>
              </a:ext>
            </a:extLst>
          </p:cNvPr>
          <p:cNvSpPr/>
          <p:nvPr/>
        </p:nvSpPr>
        <p:spPr>
          <a:xfrm>
            <a:off x="6303943" y="3213495"/>
            <a:ext cx="978408" cy="1763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highlight>
                <a:srgbClr val="FCB64C"/>
              </a:highlight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50E8D91-557D-904A-827E-A2DBD8CF04A1}"/>
              </a:ext>
            </a:extLst>
          </p:cNvPr>
          <p:cNvSpPr/>
          <p:nvPr/>
        </p:nvSpPr>
        <p:spPr>
          <a:xfrm>
            <a:off x="6303943" y="3452134"/>
            <a:ext cx="978408" cy="1763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highlight>
                <a:srgbClr val="FCB64C"/>
              </a:highlight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82F16C6-4CBF-2047-8385-CA827D0C3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93" y="2644236"/>
            <a:ext cx="168067" cy="22409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223301-09C4-FE4B-BB47-8A67196B1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93" y="2919946"/>
            <a:ext cx="168067" cy="2240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D18DF50-A962-0847-9343-5C9ABE76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92" y="3192620"/>
            <a:ext cx="168067" cy="2240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AA3EEA7-447B-0E47-BCAF-21BAF9C6E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91" y="3465294"/>
            <a:ext cx="168067" cy="22409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E6D1A0C-6A01-B344-A582-0900F027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8" y="1353202"/>
            <a:ext cx="168067" cy="2240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AAABED0-B3C6-E844-8E17-65024F5FD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19" y="1353202"/>
            <a:ext cx="168067" cy="224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F34A35-BAF4-D34B-98C4-30D28ADB2371}"/>
              </a:ext>
            </a:extLst>
          </p:cNvPr>
          <p:cNvSpPr txBox="1"/>
          <p:nvPr/>
        </p:nvSpPr>
        <p:spPr>
          <a:xfrm>
            <a:off x="4572000" y="1616232"/>
            <a:ext cx="436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robot serves a few users, deploying software is hard.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F2BCFD-5A36-E94E-8ECE-2B550595BA67}"/>
              </a:ext>
            </a:extLst>
          </p:cNvPr>
          <p:cNvSpPr txBox="1"/>
          <p:nvPr/>
        </p:nvSpPr>
        <p:spPr>
          <a:xfrm>
            <a:off x="4659682" y="3855493"/>
            <a:ext cx="436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server serves a lots of users, deploying software is easier.</a:t>
            </a:r>
          </a:p>
        </p:txBody>
      </p:sp>
    </p:spTree>
    <p:extLst>
      <p:ext uri="{BB962C8B-B14F-4D97-AF65-F5344CB8AC3E}">
        <p14:creationId xmlns:p14="http://schemas.microsoft.com/office/powerpoint/2010/main" val="20023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97"/>
    </mc:Choice>
    <mc:Fallback xmlns="">
      <p:transition spd="slow" advTm="20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Solution: Re-using Software!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E4AB8-4290-9F40-820F-A7E3601F987C}"/>
              </a:ext>
            </a:extLst>
          </p:cNvPr>
          <p:cNvSpPr/>
          <p:nvPr/>
        </p:nvSpPr>
        <p:spPr>
          <a:xfrm>
            <a:off x="5243817" y="1811897"/>
            <a:ext cx="2874780" cy="13811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91E24C6-B158-B24F-8AE2-3DD50A60D9B3}"/>
              </a:ext>
            </a:extLst>
          </p:cNvPr>
          <p:cNvSpPr/>
          <p:nvPr/>
        </p:nvSpPr>
        <p:spPr>
          <a:xfrm>
            <a:off x="4285458" y="2247192"/>
            <a:ext cx="978408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6AF6DC4-4FE0-2542-BE4F-ADCC77D5B88D}"/>
              </a:ext>
            </a:extLst>
          </p:cNvPr>
          <p:cNvSpPr/>
          <p:nvPr/>
        </p:nvSpPr>
        <p:spPr>
          <a:xfrm>
            <a:off x="8051177" y="2242071"/>
            <a:ext cx="978408" cy="48463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ADFF9C8-531C-2E44-94AA-F8BBF2494885}"/>
              </a:ext>
            </a:extLst>
          </p:cNvPr>
          <p:cNvSpPr/>
          <p:nvPr/>
        </p:nvSpPr>
        <p:spPr>
          <a:xfrm>
            <a:off x="6076253" y="1928767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Localization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A7F34BD-0213-6247-AF68-4D3CF458CCBB}"/>
              </a:ext>
            </a:extLst>
          </p:cNvPr>
          <p:cNvSpPr/>
          <p:nvPr/>
        </p:nvSpPr>
        <p:spPr>
          <a:xfrm>
            <a:off x="6076253" y="2786224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Navigation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47BB559-FB15-1C4F-A1BE-9667A58B6207}"/>
              </a:ext>
            </a:extLst>
          </p:cNvPr>
          <p:cNvSpPr/>
          <p:nvPr/>
        </p:nvSpPr>
        <p:spPr>
          <a:xfrm rot="16200000">
            <a:off x="4924630" y="2352181"/>
            <a:ext cx="683961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Driver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A74A83-C3F5-0146-A93D-B7FC3FC86921}"/>
              </a:ext>
            </a:extLst>
          </p:cNvPr>
          <p:cNvSpPr/>
          <p:nvPr/>
        </p:nvSpPr>
        <p:spPr>
          <a:xfrm rot="16200000">
            <a:off x="7776616" y="2349648"/>
            <a:ext cx="683961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Driver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12929930-77BD-C24F-B994-AAFB46ADCF54}"/>
              </a:ext>
            </a:extLst>
          </p:cNvPr>
          <p:cNvCxnSpPr>
            <a:endCxn id="2" idx="1"/>
          </p:cNvCxnSpPr>
          <p:nvPr/>
        </p:nvCxnSpPr>
        <p:spPr>
          <a:xfrm flipV="1">
            <a:off x="5374202" y="2036359"/>
            <a:ext cx="702051" cy="448028"/>
          </a:xfrm>
          <a:prstGeom prst="bentConnector3">
            <a:avLst/>
          </a:prstGeom>
          <a:ln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A5913C2-FE01-3542-9679-4BD584F6AA25}"/>
              </a:ext>
            </a:extLst>
          </p:cNvPr>
          <p:cNvCxnSpPr>
            <a:cxnSpLocks/>
            <a:stCxn id="20" idx="3"/>
            <a:endCxn id="25" idx="0"/>
          </p:cNvCxnSpPr>
          <p:nvPr/>
        </p:nvCxnSpPr>
        <p:spPr>
          <a:xfrm flipV="1">
            <a:off x="7276492" y="2457239"/>
            <a:ext cx="734513" cy="8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D1602C-EFE0-3244-93CF-0CB74F38D9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373583" y="2484387"/>
            <a:ext cx="702670" cy="409429"/>
          </a:xfrm>
          <a:prstGeom prst="bentConnector3">
            <a:avLst/>
          </a:prstGeom>
          <a:ln>
            <a:solidFill>
              <a:schemeClr val="dk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2EA7E2-713B-EF45-B1B9-65CB66BE7914}"/>
              </a:ext>
            </a:extLst>
          </p:cNvPr>
          <p:cNvCxnSpPr>
            <a:stCxn id="2" idx="2"/>
            <a:endCxn id="20" idx="0"/>
          </p:cNvCxnSpPr>
          <p:nvPr/>
        </p:nvCxnSpPr>
        <p:spPr>
          <a:xfrm>
            <a:off x="6676373" y="2143950"/>
            <a:ext cx="0" cy="206498"/>
          </a:xfrm>
          <a:prstGeom prst="line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A4E9417-F16B-734D-AE81-7848354F3117}"/>
              </a:ext>
            </a:extLst>
          </p:cNvPr>
          <p:cNvSpPr/>
          <p:nvPr/>
        </p:nvSpPr>
        <p:spPr>
          <a:xfrm>
            <a:off x="6076253" y="2350448"/>
            <a:ext cx="1200239" cy="21518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Motion Gen.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3E1A9-5BDA-6440-AD1B-25962C293F28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6676373" y="2565631"/>
            <a:ext cx="0" cy="220593"/>
          </a:xfrm>
          <a:prstGeom prst="line">
            <a:avLst/>
          </a:prstGeom>
          <a:ln>
            <a:head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3969B60-68EB-554E-86B1-AEADE31335F2}"/>
              </a:ext>
            </a:extLst>
          </p:cNvPr>
          <p:cNvSpPr txBox="1">
            <a:spLocks/>
          </p:cNvSpPr>
          <p:nvPr/>
        </p:nvSpPr>
        <p:spPr>
          <a:xfrm>
            <a:off x="336789" y="1549553"/>
            <a:ext cx="3974193" cy="317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chemeClr val="bg1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ROS provides: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Message passing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between components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Developer productivity tools: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message recording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and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visualization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Ecosystem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of robotics components for motor control, motion planning, etc.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BSD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license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Supports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C++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Python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and other languages.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New generation of ROS, </a:t>
            </a:r>
            <a:r>
              <a:rPr lang="en-US" sz="1200" dirty="0">
                <a:solidFill>
                  <a:schemeClr val="accent1"/>
                </a:solidFill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ROS 2</a:t>
            </a:r>
            <a:r>
              <a:rPr lang="en-US" sz="1200" dirty="0"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 brings advanced middleware features.</a:t>
            </a: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1200" dirty="0"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4F90AA-EE4F-9143-9222-A0961BDDF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49" y="706505"/>
            <a:ext cx="1725636" cy="10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5539"/>
      </p:ext>
    </p:extLst>
  </p:cSld>
  <p:clrMapOvr>
    <a:masterClrMapping/>
  </p:clrMapOvr>
</p:sld>
</file>

<file path=ppt/theme/theme1.xml><?xml version="1.0" encoding="utf-8"?>
<a:theme xmlns:a="http://schemas.openxmlformats.org/drawingml/2006/main" name="DeckTemplate-AWS">
  <a:themeElements>
    <a:clrScheme name="AWS extended color">
      <a:dk1>
        <a:srgbClr val="002D43"/>
      </a:dk1>
      <a:lt1>
        <a:srgbClr val="FFFFFF"/>
      </a:lt1>
      <a:dk2>
        <a:srgbClr val="002D43"/>
      </a:dk2>
      <a:lt2>
        <a:srgbClr val="FFFFFF"/>
      </a:lt2>
      <a:accent1>
        <a:srgbClr val="FF9900"/>
      </a:accent1>
      <a:accent2>
        <a:srgbClr val="00A0C8"/>
      </a:accent2>
      <a:accent3>
        <a:srgbClr val="007DBC"/>
      </a:accent3>
      <a:accent4>
        <a:srgbClr val="69AE35"/>
      </a:accent4>
      <a:accent5>
        <a:srgbClr val="1D8900"/>
      </a:accent5>
      <a:accent6>
        <a:srgbClr val="FF5745"/>
      </a:accent6>
      <a:hlink>
        <a:srgbClr val="00E0EA"/>
      </a:hlink>
      <a:folHlink>
        <a:srgbClr val="00A0C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ckTemplate_Dark_Confidential_template.pptx" id="{9AFF2F15-CC8D-4B18-B79C-CFB13F9CAD65}" vid="{4B608C01-2E7F-4471-A81A-1AB40D2AFA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A3D6C04DFD740953BA1B2B9E62D60" ma:contentTypeVersion="0" ma:contentTypeDescription="Create a new document." ma:contentTypeScope="" ma:versionID="26617cd14cd3af163c0e97ff614e52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B35A6-8B52-46A5-AE45-B98C6459DC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97C89A-FD0C-431E-81F6-90225B937683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A3258A-222C-4488-825E-7520D001F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DeckTemplate-AWS</Template>
  <TotalTime>9000</TotalTime>
  <Words>947</Words>
  <Application>Microsoft Macintosh PowerPoint</Application>
  <PresentationFormat>On-screen Show (16:9)</PresentationFormat>
  <Paragraphs>222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Amazon Ember</vt:lpstr>
      <vt:lpstr>Amazon Ember Light</vt:lpstr>
      <vt:lpstr>Amazon Ember Regular</vt:lpstr>
      <vt:lpstr>Arial</vt:lpstr>
      <vt:lpstr>Calibri</vt:lpstr>
      <vt:lpstr>Helvetica Neue</vt:lpstr>
      <vt:lpstr>Wingdings</vt:lpstr>
      <vt:lpstr>DeckTemplate-AWS</vt:lpstr>
      <vt:lpstr>PowerPoint Presentation</vt:lpstr>
      <vt:lpstr>Table of contents</vt:lpstr>
      <vt:lpstr>Why AWS RoboMaker?</vt:lpstr>
      <vt:lpstr>Robot landscape</vt:lpstr>
      <vt:lpstr>Building Software for Robots</vt:lpstr>
      <vt:lpstr>Building Software for Robots</vt:lpstr>
      <vt:lpstr>Accelerating Robot Validation</vt:lpstr>
      <vt:lpstr>Challenge: Validation is hard</vt:lpstr>
      <vt:lpstr>Solution: Re-using Software!</vt:lpstr>
      <vt:lpstr>Solution: Simulation</vt:lpstr>
      <vt:lpstr>AWS RoboMaker Simulation</vt:lpstr>
      <vt:lpstr>Simplifying Development</vt:lpstr>
      <vt:lpstr>Challenge: Robots are (too) complex!</vt:lpstr>
      <vt:lpstr>Solution: Open-Source Software and Industrial Collaboration</vt:lpstr>
      <vt:lpstr>AWS RoboMaker Development Environment</vt:lpstr>
      <vt:lpstr>AWS RoboMaker Cloud Extensions</vt:lpstr>
      <vt:lpstr>Fleet Management</vt:lpstr>
      <vt:lpstr>AWS RoboMaker Fleet Management</vt:lpstr>
      <vt:lpstr>AWS RoboMaker Architecture</vt:lpstr>
      <vt:lpstr>AWS RoboMaker Architecture</vt:lpstr>
      <vt:lpstr>Try AWS RoboMaker today!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172</cp:revision>
  <dcterms:created xsi:type="dcterms:W3CDTF">2019-06-26T01:19:54Z</dcterms:created>
  <dcterms:modified xsi:type="dcterms:W3CDTF">2019-07-19T08:05:44Z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0x010100D26A3D6C04DFD740953BA1B2B9E62D60</vt:lpwstr>
  </property>
</Properties>
</file>